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D1CC40C-DEF5-4612-B405-5525A414598B}" type="datetimeFigureOut">
              <a:rPr lang="es-ES" smtClean="0"/>
              <a:t>03/02/2013</a:t>
            </a:fld>
            <a:endParaRPr lang="es-E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A451518-1E97-4073-B9E0-D0A6853BE268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88125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451518-1E97-4073-B9E0-D0A6853BE268}" type="slidenum">
              <a:rPr lang="es-ES" smtClean="0"/>
              <a:t>1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4290231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451518-1E97-4073-B9E0-D0A6853BE268}" type="slidenum">
              <a:rPr lang="es-ES" smtClean="0"/>
              <a:t>4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260271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BFD655-214E-4D1F-B72F-368DDB4D81EC}" type="datetimeFigureOut">
              <a:rPr lang="es-ES" smtClean="0"/>
              <a:t>03/02/2013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28B55C-B666-40D7-88A8-B777D9307D2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016363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BFD655-214E-4D1F-B72F-368DDB4D81EC}" type="datetimeFigureOut">
              <a:rPr lang="es-ES" smtClean="0"/>
              <a:t>03/02/2013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28B55C-B666-40D7-88A8-B777D9307D2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9197656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BFD655-214E-4D1F-B72F-368DDB4D81EC}" type="datetimeFigureOut">
              <a:rPr lang="es-ES" smtClean="0"/>
              <a:t>03/02/2013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28B55C-B666-40D7-88A8-B777D9307D2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493863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BFD655-214E-4D1F-B72F-368DDB4D81EC}" type="datetimeFigureOut">
              <a:rPr lang="es-ES" smtClean="0"/>
              <a:t>03/02/2013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28B55C-B666-40D7-88A8-B777D9307D2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283936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BFD655-214E-4D1F-B72F-368DDB4D81EC}" type="datetimeFigureOut">
              <a:rPr lang="es-ES" smtClean="0"/>
              <a:t>03/02/2013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28B55C-B666-40D7-88A8-B777D9307D2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70372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BFD655-214E-4D1F-B72F-368DDB4D81EC}" type="datetimeFigureOut">
              <a:rPr lang="es-ES" smtClean="0"/>
              <a:t>03/02/2013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28B55C-B666-40D7-88A8-B777D9307D2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959552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BFD655-214E-4D1F-B72F-368DDB4D81EC}" type="datetimeFigureOut">
              <a:rPr lang="es-ES" smtClean="0"/>
              <a:t>03/02/2013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28B55C-B666-40D7-88A8-B777D9307D2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514665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BFD655-214E-4D1F-B72F-368DDB4D81EC}" type="datetimeFigureOut">
              <a:rPr lang="es-ES" smtClean="0"/>
              <a:t>03/02/2013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28B55C-B666-40D7-88A8-B777D9307D2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653154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BFD655-214E-4D1F-B72F-368DDB4D81EC}" type="datetimeFigureOut">
              <a:rPr lang="es-ES" smtClean="0"/>
              <a:t>03/02/2013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28B55C-B666-40D7-88A8-B777D9307D2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078306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BFD655-214E-4D1F-B72F-368DDB4D81EC}" type="datetimeFigureOut">
              <a:rPr lang="es-ES" smtClean="0"/>
              <a:t>03/02/2013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28B55C-B666-40D7-88A8-B777D9307D2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013950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BFD655-214E-4D1F-B72F-368DDB4D81EC}" type="datetimeFigureOut">
              <a:rPr lang="es-ES" smtClean="0"/>
              <a:t>03/02/2013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28B55C-B666-40D7-88A8-B777D9307D2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797616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BFD655-214E-4D1F-B72F-368DDB4D81EC}" type="datetimeFigureOut">
              <a:rPr lang="es-ES" smtClean="0"/>
              <a:t>03/02/2013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28B55C-B666-40D7-88A8-B777D9307D2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3574903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7.png"/><Relationship Id="rId7" Type="http://schemas.openxmlformats.org/officeDocument/2006/relationships/image" Target="../media/image11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png"/><Relationship Id="rId10" Type="http://schemas.openxmlformats.org/officeDocument/2006/relationships/image" Target="../media/image14.png"/><Relationship Id="rId4" Type="http://schemas.openxmlformats.org/officeDocument/2006/relationships/image" Target="../media/image8.png"/><Relationship Id="rId9" Type="http://schemas.openxmlformats.org/officeDocument/2006/relationships/image" Target="../media/image13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hyperlink" Target="http://es.wikipedia.org/wiki/Giro_de_Italia" TargetMode="External"/><Relationship Id="rId7" Type="http://schemas.openxmlformats.org/officeDocument/2006/relationships/image" Target="../media/image1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es.wikipedia.org/wiki/Campeonato_Mundial_de_Ciclismo_en_Ruta" TargetMode="External"/><Relationship Id="rId5" Type="http://schemas.openxmlformats.org/officeDocument/2006/relationships/hyperlink" Target="http://es.wikipedia.org/wiki/Vuelta_a_Espa%C3%B1a" TargetMode="External"/><Relationship Id="rId4" Type="http://schemas.openxmlformats.org/officeDocument/2006/relationships/hyperlink" Target="http://es.wikipedia.org/wiki/Tour_de_Francia" TargetMode="External"/><Relationship Id="rId9" Type="http://schemas.openxmlformats.org/officeDocument/2006/relationships/image" Target="../media/image1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Antonio Gómez del </a:t>
            </a:r>
            <a:r>
              <a:rPr lang="es-ES" dirty="0" smtClean="0"/>
              <a:t>Moral</a:t>
            </a:r>
            <a:endParaRPr lang="es-ES" dirty="0"/>
          </a:p>
        </p:txBody>
      </p:sp>
      <p:sp>
        <p:nvSpPr>
          <p:cNvPr id="3" name="2 Subtítul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ES" sz="2800" dirty="0" err="1" smtClean="0"/>
              <a:t>Nacio</a:t>
            </a:r>
            <a:r>
              <a:rPr lang="es-ES" sz="2800" dirty="0" smtClean="0"/>
              <a:t> en Cabra(15nov</a:t>
            </a:r>
            <a:r>
              <a:rPr lang="es-ES" sz="2800" dirty="0" smtClean="0"/>
              <a:t>iembre de 1939)</a:t>
            </a:r>
          </a:p>
          <a:p>
            <a:r>
              <a:rPr lang="es-ES" dirty="0" smtClean="0"/>
              <a:t>Fue un ciclista </a:t>
            </a:r>
            <a:r>
              <a:rPr lang="es-ES" dirty="0" err="1" smtClean="0"/>
              <a:t>español,entre</a:t>
            </a:r>
            <a:r>
              <a:rPr lang="es-ES" dirty="0" smtClean="0"/>
              <a:t> el año 1959 y  1972.</a:t>
            </a:r>
          </a:p>
          <a:p>
            <a:endParaRPr lang="es-E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3645024"/>
            <a:ext cx="2340171" cy="18886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4808" y="205"/>
            <a:ext cx="1497766" cy="9361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86839" y="0"/>
            <a:ext cx="1312937" cy="16725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6234" y="5921896"/>
            <a:ext cx="1497766" cy="9361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165390"/>
            <a:ext cx="1312937" cy="16725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017625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70C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Palmarés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s-ES" sz="2800" dirty="0" smtClean="0"/>
              <a:t>1960:1Etapa en la vuelta a España.</a:t>
            </a:r>
          </a:p>
          <a:p>
            <a:pPr marL="0" indent="0">
              <a:buNone/>
            </a:pPr>
            <a:r>
              <a:rPr lang="es-ES" sz="2800" dirty="0" smtClean="0"/>
              <a:t>1961:1Etapa en la vuelta a </a:t>
            </a:r>
            <a:r>
              <a:rPr lang="es-ES" sz="2800" dirty="0" err="1" smtClean="0"/>
              <a:t>Andalucia</a:t>
            </a:r>
            <a:r>
              <a:rPr lang="es-ES" sz="2800" dirty="0" smtClean="0"/>
              <a:t>.</a:t>
            </a:r>
            <a:endParaRPr lang="es-ES" sz="2800" dirty="0"/>
          </a:p>
          <a:p>
            <a:pPr marL="0" indent="0">
              <a:buNone/>
            </a:pPr>
            <a:r>
              <a:rPr lang="es-ES" sz="2800" dirty="0" smtClean="0"/>
              <a:t>1962:1Etapa en la vuelta a España.1Tour del porvenir.</a:t>
            </a:r>
          </a:p>
          <a:p>
            <a:pPr marL="0" indent="0">
              <a:buNone/>
            </a:pPr>
            <a:r>
              <a:rPr lang="es-ES" sz="2800" dirty="0" smtClean="0"/>
              <a:t>1964:1Vuelta a Levante.</a:t>
            </a:r>
          </a:p>
          <a:p>
            <a:pPr marL="0" indent="0">
              <a:buNone/>
            </a:pPr>
            <a:r>
              <a:rPr lang="es-ES" sz="2800" dirty="0" smtClean="0"/>
              <a:t>1965:Campeón de </a:t>
            </a:r>
            <a:r>
              <a:rPr lang="es-ES" sz="2800" dirty="0" err="1" smtClean="0"/>
              <a:t>españa</a:t>
            </a:r>
            <a:r>
              <a:rPr lang="es-ES" sz="2800" dirty="0" smtClean="0"/>
              <a:t> de ciclismo en ruta.1volta a </a:t>
            </a:r>
            <a:r>
              <a:rPr lang="es-ES" sz="2800" dirty="0" err="1" smtClean="0"/>
              <a:t>Catalunya.Circuito</a:t>
            </a:r>
            <a:r>
              <a:rPr lang="es-ES" sz="2800" dirty="0" smtClean="0"/>
              <a:t> de </a:t>
            </a:r>
            <a:r>
              <a:rPr lang="es-ES" sz="2800" dirty="0" err="1" smtClean="0"/>
              <a:t>Getxo</a:t>
            </a:r>
            <a:r>
              <a:rPr lang="es-ES" sz="2800" dirty="0" smtClean="0"/>
              <a:t>.</a:t>
            </a:r>
          </a:p>
          <a:p>
            <a:pPr marL="0" indent="0">
              <a:buNone/>
            </a:pPr>
            <a:r>
              <a:rPr lang="es-ES" sz="2800" dirty="0" smtClean="0"/>
              <a:t>1967:1Etapa en el giro de </a:t>
            </a:r>
            <a:r>
              <a:rPr lang="es-ES" sz="2800" dirty="0" err="1" smtClean="0"/>
              <a:t>Italia.Campeonato</a:t>
            </a:r>
            <a:r>
              <a:rPr lang="es-ES" sz="2800" dirty="0" smtClean="0"/>
              <a:t> de </a:t>
            </a:r>
            <a:r>
              <a:rPr lang="es-ES" sz="2800" dirty="0" err="1" smtClean="0"/>
              <a:t>españa</a:t>
            </a:r>
            <a:r>
              <a:rPr lang="es-ES" sz="2800" dirty="0" smtClean="0"/>
              <a:t> de montaña.</a:t>
            </a:r>
          </a:p>
          <a:p>
            <a:pPr marL="0" indent="0">
              <a:buNone/>
            </a:pPr>
            <a:r>
              <a:rPr lang="es-ES" sz="2800" dirty="0" smtClean="0"/>
              <a:t>1969:vuelta a </a:t>
            </a:r>
            <a:r>
              <a:rPr lang="es-ES" sz="2800" dirty="0" err="1" smtClean="0"/>
              <a:t>andalucia</a:t>
            </a:r>
            <a:r>
              <a:rPr lang="es-ES" sz="2800" dirty="0" smtClean="0"/>
              <a:t> y 1etapa.GP muñecas de famosos.   </a:t>
            </a:r>
          </a:p>
          <a:p>
            <a:pPr marL="0" indent="0">
              <a:buNone/>
            </a:pPr>
            <a:endParaRPr lang="es-ES" sz="2800" dirty="0" smtClean="0"/>
          </a:p>
          <a:p>
            <a:pPr marL="0" indent="0">
              <a:buNone/>
            </a:pPr>
            <a:endParaRPr lang="es-ES" sz="2800" dirty="0" smtClean="0"/>
          </a:p>
          <a:p>
            <a:pPr marL="0" indent="0">
              <a:buNone/>
            </a:pPr>
            <a:endParaRPr lang="es-E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8046" y="35527"/>
            <a:ext cx="2105025" cy="2514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37" y="0"/>
            <a:ext cx="1497766" cy="9361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5652120" y="6742534"/>
            <a:ext cx="2098154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4408" y="5971592"/>
            <a:ext cx="899592" cy="8864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37" y="5971592"/>
            <a:ext cx="990600" cy="8864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171333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Equipos</a:t>
            </a:r>
            <a:endParaRPr lang="es-ES" dirty="0"/>
          </a:p>
        </p:txBody>
      </p:sp>
      <p:sp>
        <p:nvSpPr>
          <p:cNvPr id="4" name="3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s-ES" sz="2800" dirty="0" smtClean="0"/>
              <a:t>1959:Malaga(España)</a:t>
            </a:r>
          </a:p>
          <a:p>
            <a:pPr marL="0" indent="0">
              <a:buNone/>
            </a:pPr>
            <a:r>
              <a:rPr lang="es-ES" sz="2800" dirty="0" smtClean="0"/>
              <a:t>1961:Faema(</a:t>
            </a:r>
            <a:r>
              <a:rPr lang="es-ES" sz="2800" dirty="0" err="1" smtClean="0"/>
              <a:t>Belgica</a:t>
            </a:r>
            <a:r>
              <a:rPr lang="es-ES" sz="2800" dirty="0" smtClean="0"/>
              <a:t>)</a:t>
            </a:r>
          </a:p>
          <a:p>
            <a:pPr marL="0" indent="0">
              <a:buNone/>
            </a:pPr>
            <a:r>
              <a:rPr lang="es-ES" sz="2800" dirty="0" smtClean="0"/>
              <a:t>1961:Emi(Italia)</a:t>
            </a:r>
          </a:p>
          <a:p>
            <a:pPr marL="0" indent="0">
              <a:buNone/>
            </a:pPr>
            <a:r>
              <a:rPr lang="es-ES" sz="2800" dirty="0" smtClean="0"/>
              <a:t>1962:Ignis(Italia)</a:t>
            </a:r>
          </a:p>
          <a:p>
            <a:pPr marL="0" indent="0">
              <a:buNone/>
            </a:pPr>
            <a:r>
              <a:rPr lang="es-ES" sz="2800" dirty="0" smtClean="0"/>
              <a:t>1964-1971:kakol(</a:t>
            </a:r>
            <a:r>
              <a:rPr lang="es-ES" sz="2800" dirty="0"/>
              <a:t>E</a:t>
            </a:r>
            <a:r>
              <a:rPr lang="es-ES" sz="2800" dirty="0" smtClean="0"/>
              <a:t>spaña)</a:t>
            </a:r>
          </a:p>
          <a:p>
            <a:pPr marL="0" indent="0">
              <a:buNone/>
            </a:pPr>
            <a:r>
              <a:rPr lang="es-ES" dirty="0" smtClean="0"/>
              <a:t>1972:Louletano(</a:t>
            </a:r>
            <a:r>
              <a:rPr lang="es-ES" dirty="0"/>
              <a:t>P</a:t>
            </a:r>
            <a:r>
              <a:rPr lang="es-ES" dirty="0" smtClean="0"/>
              <a:t>ortugal)</a:t>
            </a:r>
          </a:p>
          <a:p>
            <a:pPr marL="0" indent="0">
              <a:buNone/>
            </a:pPr>
            <a:r>
              <a:rPr lang="es-ES" dirty="0" smtClean="0"/>
              <a:t>1972:Karpy-Licor(</a:t>
            </a:r>
            <a:r>
              <a:rPr lang="es-ES" dirty="0"/>
              <a:t>E</a:t>
            </a:r>
            <a:r>
              <a:rPr lang="es-ES" dirty="0" smtClean="0"/>
              <a:t>spaña)</a:t>
            </a:r>
            <a:endParaRPr lang="es-E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96858" y="1844824"/>
            <a:ext cx="304800" cy="190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96858" y="2319699"/>
            <a:ext cx="304800" cy="190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43347" y="2776593"/>
            <a:ext cx="304800" cy="190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95747" y="3326823"/>
            <a:ext cx="304800" cy="190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54058" y="3861048"/>
            <a:ext cx="304800" cy="190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9666" y="4365104"/>
            <a:ext cx="304800" cy="190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97237" y="5013176"/>
            <a:ext cx="304800" cy="190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6" name="Picture 8" descr="http://t2.gstatic.com/images?q=tbn:ANd9GcRwhAofkYKTUAgwavrwwQkBOaSHroVNK9YEAnQEF-DI68MPFJ1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240" y="3861048"/>
            <a:ext cx="2143125" cy="457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 descr="http://t2.gstatic.com/images?q=tbn:ANd9GcRwhAofkYKTUAgwavrwwQkBOaSHroVNK9YEAnQEF-DI68MPFJ1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35583" y="3207683"/>
            <a:ext cx="3929052" cy="36321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0" name="Picture 12" descr="http://t0.gstatic.com/images?q=tbn:ANd9GcTSFulSDOTHLsw3TmGzn6xy0DLzYXEg4h5uEy3BUeo7vm67RdjdIw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46697" y="4674830"/>
            <a:ext cx="331174" cy="2143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2" name="Picture 14" descr="http://2.bp.blogspot.com/-KfFDAaNmHZg/UBpXvQo02SI/AAAAAAAAA-E/J6IbxftOOnY/s300/Escudo%2BClub%2BAlgarb%25C3%25ADa.pn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175"/>
            <a:ext cx="2088232" cy="15170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4" name="Picture 16" descr="http://t1.gstatic.com/images?q=tbn:ANd9GcTJu8gcCz2i6tn3D9hHmILJ9oBIPByIBfDgy7LnUekEWeH7URea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7640" y="5324474"/>
            <a:ext cx="1257300" cy="15335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AutoShape 18" descr="data:image/jpeg;base64,/9j/4AAQSkZJRgABAQAAAQABAAD/2wCEAAkGBhQSEBQSERIVFBUWGBcYFxcYGBgXFhgXGBcaGRwUFxYZHyYeGBkkGhcYHy8gJCcpLSwsGh4yNTAqNSYrLCoBCQoKDgwOGg8PGikkHyQqLCwxLyorNCwyMjUqLiwvNDUuMjUsLiwpLCksKSotLCwsNCwqMikvMC0tNDAsMi8pKv/AABEIAP0AxwMBIgACEQEDEQH/xAAcAAEAAgMBAQEAAAAAAAAAAAAABgcEBQgDAgH/xABMEAACAQIDBAYECQoEBQQDAAABAgMAEQQSIQUGMUEHEyIyUWEjQnGBFDM0Q1Jyc5GyCDVTYmOSobGz0RUkgqIlg8LS0xej4fFUVZT/xAAbAQEAAgMBAQAAAAAAAAAAAAAAAwQBBQYCB//EADcRAAIBAgMGAwcDAgcAAAAAAAABAgMRBCExBRITQVFhcZGhFBUigbHR8DJT4cHxBjM0QkNSYv/aAAwDAQACEQMRAD8Ao2lKUApSlAKVcmzNwcPjNlwuYUhmMGcOlxcqzLmYX1uAre88NLVDicK0bsjCzIxVvIqbEfeKoYTH08TKcY5OLs0ySdNxs+p40pSr5GKUpQCvfBYNpZEijF3dlRR4sxsB95rwrovdLdbBfBcFMMNGspSKVXAIfrOrDE5uJ5mxNvLStXtPaMcDBScW73t5cyalS4jNRtbopgOzvg0Kj4REgkWX1pJDfMrfqtksBy7Pgb0YRXWafGt9VPxSVX3SNurgodlzyRYaMOhUK4Bz5mlUNduLcSNbge6uZ2RtmcJ8GteW/JW7OWvyvbLxLVagmrx5FGUpSu6NeKUpQClKztjbJbEYiOBdC5tfwHEm3OwBNeZSUE5S0RlK+Rg0q29/dzcPgdmv1MCM4eJGla5cZsxYg3tyQcPWPlapKqYLGQxkHUgna9s/zuepwcHZilKVdPApSlAbzC7k4ySETphnMZ1DaC48Rc61ppoGRirqVYGxUggg+BB1Bre7mb3y4DELIjExkgSx37Lpz04ZgNQfHyuKuTercDC45o5mbKMq5DHYM4dlABJBugzAiwuMxFwLCtJidpTwddQxCW5LRr6NZliNJTj8Opz3X3Ct2A8SB/Gv2cAMwXhc29l9Kzd3cF12LhjIvmkUWva+t8t+V7W99bic1GDk+SuQJXdjpnZmEjjyxwi0ccYVV1NgXbTXXTJbWvPaGJRMPIVUBBa1gAH17QVRxuAR58vGsfB45ZXYIezLky8jYtK0i+TZhIvkawtobyyviBhcHEMoAM2IYXihS19BwZ8uoUnmCRa9fKY0ZyqZ8s3d28+9/nfube6SOcpw2Zs4Ia5uCLG/O4NedXvvlhsFBDlGG+EYzELliDJ1k7G3e1HYAB4KBbTQVTW2d28ThCBiYHizd0sND7GGhPlevouA2jHFxvbd6Xettbdka2pScDW0r9rd7m7sHH4tIBIsYNyzEi+UcQik3dvIe06A1sKtSNKDnN2SzZEk27I3u5vRm2Ow3wlZRZZSjRWsxVQpOWQ3AYhtLi3Crh3d2hhJIvgmGYoYRl6p7iaIqeJVySbHmCR51rNi7kps+VWws0yITaZJAXjlXhe6gZGHJtPeDas/aGAgzrPaN5EIySK6iYagAHQ5uNibgkca+fbQxvttS283HWNlaz6NaPxvf6Gyp09xaZ8zZjEEk20dlRfqsGlzEfVysR7BWm3smwcyf4dJeSR7ZIYiesUqLq7HuoBx7enkak0+7EkaNP13pApZlyjJwuQvMHjr/c1odjbOw8XaQRR5+05DhpnJ1IdgBrfja5PjUFbBVMDJTqpp6qz5rq+3bzR6U1UyRSm+3R+2zY4GkmWRpS4KqpAXIF9Ym7d7wFRKr92n0cJj2aTFzzvKb5GUZIoxyREYar/PXW5vVI7d2Q2FxEkDMrmNiMyEMp89OB8jqOBrstlbQjiYcOUrzWbytz5eGhRrU913SyMClK3OxN18ViB1sGGklRDckL2TbUqCe8fIXNbepUjTjvTaS7uxCk3oeW7LEYyBgpbLIhIAJOUMM2g5Zb10zDKrLEXAa4WzEAjP4eRuND46cbXi27sOBxEHX4SMYWVbJIUQI0bi1xLH3XUNYm48DdeI2GxN4pJZHwmOw/UzLpdb9VKt7CSInW17cyQSOFcBtfEvGy3lBxcMmm8/LmvA2NGPDVr6n7vpgo5cJjElFx1XWLx76pJlOngUv4aVzVXSu08Urh0k7WaPqco0zyt1sdhbgCpkPkAfCubsRFldlvfKSLjgbG163H+G21CcH2fp/BDilmmede2EwbyuEiRnY8AoJPt05edZe7mAWfFwQyEhZJFQkaHtG2nvIq89h7uYXZWFmxKnOioJSWt1hOUERkgAcbZRYavc8ARtNobTjg7RSvN6L0IadLfz5FKbU3PxeHjEs2HdEJtmNiLnhexpXhvBvDNjJ2mncsxJsPVQckQclH/3rSthR4u4uLbe7aEcrXyNbV/bkbU67ZcBN2dI0iQA2JdZXVRciwHo4iSeAFUDV4dGmyOp2ZDiGbMkzSk2OsVmKFeIANkzXPAEnTLc6jbtDi4beSzi0ybDytKxot8ei1EyJgY3kxErraNTdFXI5e2bUKPRG7NpnF+IqObN3Mlwm08PBtKN8OHYkNmFiQDlyyIbHt5RoeY1F71e+Ax0eHm69hcMrrp23ALB7KVGQWI7ua5B49kCq66b94/h2Fws0EZOHV39KRrmIAy/q91tPFaj2bilWwm5Oo9+V1d63d7eiuu5mrDdndLIszdzd3DS9cs8Su6sAA6gMsZAbMoHdvIZDmGpa+ptWt2cHysozSxxySLGxsVKo5AYoti5uLXN7kXFV7uHvZHiYYcJiGz4nPIimS7lozFIyBZDfKRJlW1xfs8as04NSqBQGS141DGORBYfFspBsARpcW8bWFaHalXh04YapC0o/wC7qs1daa66lmkrtyT1PDEyxxsZiHZjo7RRqGUaaPf0oFraX5cKrvpO6SI2jbBYdOsuLSPKjdnwCrIM2f8AWIuOXjU+2vNiYIGlwx60qPi5wS2nqh1sxJ4AktrbiDcUBvXvO2OmErxRxkLlsl7WuTrcnxNe9h4KNerxJK6j30fK6t5cjFee6rLmdGbr4nZX+DxqDh/g/UjrVbKWuE9J1i94ve5Ol+Y5Vy/LKFlLQllAYmM3swAN1NxwYaa1YfR2YI9m4qTGAmCWaKC+Yi2dSGcD9UMG/wBPlUL3o3ckwWJaCTW2qOO7JGe7IvkR9xuOVdbRxiqVp0WtNO+Sv5XVyk4WipFp9Gu1cbtE9bPi2EeGKjIgCGVyCR1zLa6ADUc/41L8Ljjip3RU62BLq+IZ8sfWDikEagh8ptdydCCLm1c1JKQCASAeIvofaOdX5sDezBRYHB4YzqZOqiUwRDrHZ2UejOS4BLE3BIvfUjW/MbY2c6UuJSV75JRjbd5t5a59cupao1L5MlpxU7RKrTHqmOW+UB8huFu3n2eXra861kW0mixPweRBhw3xD588E1uMeoUxS21yjjqRmtWLFvsr46fBFFYxx5iqnM7EXMkY9V2CleyLetqbVHN/d68Hi9kzpDiUlcGNlVrrKLSKD2XALEKW1Gtr+ZOsUMViqkYYhNp2V9bKWj6eevLPMmbjFNxNR0j7ax2znOGTGO8M4LozazopJBj609q3geNvCoDuk0Ax2GOL1g61OtvqMt9cw5r4+V61Tylu8Sbaam+nhUg3K3Z+FzlpTkw0I6zESHQLGNct/pNaw955V3FClDAULztdatK1/l15d2a+TdSWRefTDiNn/wCEurGAuAow6pkzhww0QDULa+bla/O1RncDpMimhGGnUxSRjs9Sj5WUeCxDsefAVD+lWVJVwOKhXJFNC2Vb3sVfVfAEAqNPDyrUbjb3y4KQrDBHM0pUANmvmvZQLEc2/jVHFUVtHBKcofEr2V7WadnnpyzJIS4c7XyL5wrKSZVVkdxa0katI66a+j7RHAXJPCvlsMXmw8EoZIJJCGFxlOVCyxi/aQMRa1+AI519YaKaSNGxDtdgPRwXRSeOrk5gP9Q/jYfeJwCmF0Krl4CMEt6RrBTIx1LAlTbloddLcTQqxpVozkk7PTll+eBfabVj63l3fw6yrHCgiBjYyiMABbWVHPDI2VpQGBBtm10rn/A7iYnGzYgbOhaeGORwHuoXKGOXtuVBYrY2468KkfSLvlE0XwXCPl9LMJuruisiyOsaNawkupuTrey8amPQ9vWuB2Yi4mNlSWduqcDVy1gBb1tVbW/BfKu7wk92UsTV+BTaSj4c34/QoTzSis7Gj3J6OY+rSd0cYuEtmidsoEqStbQaqwUREXJHbBIIIrO6V9qKmzeriJyzGAWPGyiQm/n6KMVNsViI5JZMR3Vc62YIdI8gzZwAxAucynThrlBquumDY5ODhxZbKOuMaobgtmVmL5SezbJYgaAsQLW10lDexm0r3coxk2uyWf1tYnl8FLuVFSlK7UoCt3sPfPF4ON4sPOUjkN2QhXUkW7QVwQraDUWOg8K0lKw0mrMF17gb7HGLkkZevQWKuqlJEAAzC1mW3PVhzIA1EiTBRmPFwYhAYJFeRlAa6svfsLk5rBGBHrK/Egk88YTFvE6yRsUdSCrKbEEcwRV59H23JMcqYhyzvGpjkAChXcixZjYBOzk4Xvrp2Rl4za2zvZr1qeUfKz1Vvnz5eBfo1d/4XqVTvNuvLs+VJY3zwsQ+HxCd1hxU5h3XFuHlpU52vvVNiNjSY6X0UjSwxYcroewVd3TwzOr8PoAcqkW63R/JgkZZsarQuSThzGrQ/fLfXhwAvbW9brH7t4PELGs0bTJH8WgDiJfYkQVOHj7qixO1aM5w31v7r/Ulm1razsrtpXzta9tbCNGSTtlfkQXZPSBLjYBFHi0wuLAsUmCth5/qu4LRv+re3h5Rdui/aEk5MscUQZiWkMkQjFzckBWJ9wH3VcOB2DgQWWHAwErowyQFh9bM2Ye+txHGV7sCL71X8Kmqy2usNKXssFFP/ta/mmvW/lke+DvfrZRm+kyCCDZ2ADzQwEvJKqkiWdtCwIuCBci/nbWwJ9t38U8+HXBbSweJlhX4meOJzNBfkOz2o+GnK3A2AF2TY2UEKsed2uQiMzNYWux7IAAuNSRxAr4wuPd2ZCojdLZkcMGF+BtwIPiCRUnvKp7MnwXa99/ezu9XdLW/y5aZGOEt7X5FOP0NMzXixiGM8DJFNHIB5plNj7x7qzl2KNlqTgcPicZjCCon+DyCGG4sTGCvae3O5HnxU29aX6Uf7rf99aXbe8/wYhWKsx1yqh4eZL1BDa2JxDVOXxrppfxtFXXVZLqSQwu9K0E79syicHu/tOKZcQmFxYlVs4fqpCc17km41vre/G5vU0xW6Ee07zPBPs7FnWQNBKcPI3N1NuwTxNz7jxMt/wDUUfoj+6P/ACVu9ibe+EgmNkBHFSjXH++rmL2ji1aq6e41ldP0eTTXj8iSezqlGN6kZW7oqiDof6s5sViroOKwQzSyN5AZNPbY1r969oTNEMHhMFPhsIpvlaNxJM/6SY21Og014DwAF92l+lH+63/dWLNtGQSCJE62S2bLHmuF4ZmJ7Kj2nWq9DbFetVW9HiNaK9ku9kte7vbkV5UIpZOxS+7ipjMD/heLb4PKjmTCSSAqt270LE8ASSfO/ioB8Nl9HO0oMQrpFEMhJErSRNEB9LU3tbyv5VekOMke4yAFTZlZnVlNr2KlDyIPgQdL18zYYMCHw0bA8e41/cwF/fSW2q1Kc4qCim3eMs7N620tfmnfMKgmk7lT7z9JDwwHDx4v4ViG0kmjAjgiv6sOQDrD+sSR4eA9trb1TYTZOElw+q4nD9S780nSy9Zf6ZUSLficoPq1O8Vu/gHfJJgYc5F7COHPYcwIzmt7K9cNsHCRRGFFMcRbMY3UtFm01CzhlGtuFh768rG4WMYJUnlK70s/LSzzSStkZ4c88ykNzNzPhH+ZxRMWDQjM5uDI17CGIcWYnTTh7aunGYe+JRURMmHUJGhByglbsdCAqhQi+6TkCG1W09w5p8Xh8SMYJYoJEdYCoSNVVgcsZj7N9Laj2mtN0i7xzYESCJ3SXENmVrAFF9dVOo/R9oNe5PDKLWK9eW0q8FTkm2nlnaN/ldu17u2mSPMYqlF3RidIG/z4djBh3HXG3WMEUKg0IQKQWzaDvHQeqOArnb+9WJxpQ4qYydWuVBZVRB4KiAKOA1trYeFat3JJJJJOpJ1JPia+a67BYKnhKe5HXm+pTqVHN3YpSlXSMUpSgFXh0V7yxPgY8MgKPEJDJYWzEtmUh+Wa9ieIKgaXFUfU56ONtJG6xswUsxXXQEPYA68bOFNv1a1O18Mq+HaavZ3+v54l3BQU5tXtk3425F3y7ObCYhQ79YJBfOVAIIZVZb8bBnQi5JsXvfKDWFvhtLERxf5eMm/ek0OUc7Dx9tuOnO2XippcSYCuUxp2gzXDNmA0vrm09a2vu1ypmKi8kyoPIKv8XJv91cRjqmGWKVSgk45fC769CeMZum4ydn1RWu72HnllXqyTYk3bMrAX7RLggx63GnhYhiMtWfg4GWNVdzIwGrkBSx8bLoK1sL4db5Gc5jc9X1liTpf0QC8Bx8K/PhcRtaBmva11Tnkse21/nF++osdiJYud93dXh/XI8YWh7PDd3m+7NphtpLh52kkBKOiqWUFihRnOqjtZTn4gaFdeOmFJtZJ8WZ1ISNY+rUuQjOS+YtlJuFHAXA4mvBMaNMuGUXy2uVFs3V27qn9Kv3GvWPaEh4Rxjueux77sn0BzUmpnj63sfsjS3euV9fEk4cd/fM046P8ASJ+8v96gu+Gyi8xliZXDAXAdbi3lepcMfKQLLGNEPFz33yeA4ca+2xUwVzePstbuvrouvf8A1v4VSw1WWGqb8ddNS5QxE6E1Up6oq/8AwqX9Gf3k/wC6pVuVs/qWaWV0UkWC51v7Tr7alkhmAJzR6AnuNy/115jETXQXj7Sk919LZdO9+t/CrlfadTEU3TaST6f2LeI2piMRDhztbsv5PcY6P9In7y/3rG2ZtuPDYmZpDmSYIQ6ekylFy5GVbsAeINramviLHSnLdY9RGe83zl/I8LV8ptBzlvFGcwQ98+vm/Zn6B++q+Br1MHV4sEm11fU1VRKaszP+FddPJMqlVKoihhZmCFznK8VuXsAdbC54157Tw0jxlYpDG1wbjS4HFC1iVB+kuo4jwrXpjFYC+FXW3Dqz3ur+kB+lX+NfseNh09C6cOCjmEI+LYn5xfvrxialSvXdeSzb5Wf9TMUox3UV5tBZ4ZbMWVg1xlBzF9bEjMc9wD2rkm3esLix928dNLAGxEfVvprcWbz8v5a+2vhnw7MrFyrL3S+cEX8OuFtSB7xWcmYi6SK4PiB+NNP9pqfG4xYinGLgk1ztb8+ZWw+G4M5S320+T5fn0MLCbPafrcQG6tYgLAAAucokKlhYgCNlFwe+WvcKAa46ZN5ImgXB2LyrKHDlQLRhCL3GhLFraclBIFxViRzywYeWKQqqMxIYA6l7CzNfsi/iBcae2ht+tspiJboQe0zaagKbBUvzsoA9wrotn0MNWrUpUV+iOb/9fxn9Cbht0qk5yta1l1u/td/Ii9KUrrzVClKUApSlAKknR9uudoY+PDh1TRnuyl1OQZspUEXBtbjUbqwugf8APUX2c39M0auC8cVuzjnXKMTh01BusUoOh4fG8DwNrHzFYkO42KWx67CZhbtdTLmJFtSTKTrl8edTula2OycHFWVNev3JeNPqQkboYzT0+G0t8zLy/wCbXym5mMFv8xhtLfMy8ur/AGv7IfeanFKe6sH+2vX7jjVOpCF3Oxgt/mMNpl+Zl9Xqv2v7Ifea+03Sxg+fwvqfNS+o7OPnfFjU0pT3Tg/216/ccafUha7p4wADr8LwQfEy+o+YfO+Nfbbr40hh1+F7Rv8AFS+X7X9WpjSse6MF+2vX7jjVOpE33fxpBHXYXUEfFS8/+bXwN2sbdT12F7II+Kl52/a/q1L6V59z4Jf8a9fuZ49TqQyPdTGC3p8LoIx8TL83e3zvO9fKbo4wZfT4XshB8VL6ma3zv65+6prSvXunB/tr1+5jjT6kIj3Oxgt/mMNpl+Zl9Xq/2v7Ifea+V3LxgAHwjDaW+Zl5dX+1/ZD7zU5pWfdWD/bXr9xxp9SFLujjB8/huXzUvI3/AEtY7biYvS0+FVhbtCGUNoVPFZgfVtx5mp7SsrZWEWlNev3HGn1IXLuljGgaF8RhnDIyMXikLMGBBLekAJ18K5VxcGSR0vfKzLfxsbX/AIV28a4n2t8om+0f8Rqxh8JRw1+FG19TxKcpasxKUpVk8ilKUApSlAKsLoH/AD1F9nN/TNV7VhdA/wCeovs5v6ZoDqGlKUApSlAKUpQClKi28u80kUwgiAU3jJcjN2XJBAFrC1l1JPHhzoCU0qHR7zSZ4SXOUKnW+jOrEsG9W50y93SvnYO9kxxCwzDOJLWNspQ5AxFgLEXIFjYjzoCZ0pSgFKUoBSlKAGuJ9rfKJvtH/Ea7YNcT7W+UTfaP+I0BiUpSgFKUoBSlKAVYfQN+eovs5vwGq8qw+gb89RfZzfgNAdQUpSgFKUoDznnVFLuwVVFySbADxJrUrvdhypcFyA2XuNx7etiOHo3+7zFe+8sBfCTKLXyE631trbSx1taq2wsLkHs6BnHCMaEsbW1to5HE8TQFl4Lb8Msrwq1pEJBVhYnKSCy/SFxy4aeIqJ7/AOCIlzg3zRhrFmUKYmGtlsWvmXieRrG3NwzNjsxFsgfUgcAqg2KmxJaS+ov56mttv6NV+yl/FHQEeOzz4r/7v/lrL3SwJOLW5sA8jmzMQRGOrClGvbUg3B8arWLHY7/Csa7SymUYiymzB8pZM2TmqnNpbgAbVZvRuzkwmQ5nMUhc2tdiyEkjkb3oCX7X3ihwxCyElm4Kou1rMb8gB2G58q8cTvXEglJWT0WXNYDXML6dr+dvfUd6QcK3XxSLbugDu3GWQBrlr2BEo4KeHIVH8XhJBGbAfRFuquM5y6eiH0vEUBauBxyTIJI2DKb2I8QbEHwIIIIr3rSbmwZcGnK5dgLWsGdiBa5sbedbugFKUoAa4n2t8om+0f8AEa7YNcT7W+UTfaP+I0BiUpSgFKUoBSlKAVYfQP8AnqL7Ob8BqvKsLoI/PUP1Jv6ZoDqGlK0W9++eH2bCs2KLBWYIoVczEkE6DTQAEk3/AIkCgN7Sqd6POm9JpngxzMHmxBGHIUZVSQ2WJiLWANgCQT2teF6uKgMXanxEv2b/AITVMTYHFtisU0UjiJsO6xgMoAxGlrKTo3PMfG19KuTbZPwabLx6qS3tyG1Vbg8PMQ3a9c8WcHgOSvb7qA3PRdDKgRZyWlEThySCc14bgkXvbhfna9ZnSRjMpUAfNSXJBIAZlt5eqeJUcOPCsfcFJBi5A+oyyW1uL5oeZJb76yt9ZYpcroyPaOUZlIaxBj0uOBAb+PnQGgbapv31+6P/AM9bPcbGlsVY636+xA55weRZeXJifLnUHTfydsHjsQYFDYeXIoubWLBe3rclb3NrXuOFTHcDaCt1WKmVYi8cjNe3ZLOlhm596w9vnQG66Q75Uy97K+XS/a6yC2nPW1Vph5toFNndbn7TP8KvGAQBIMgk07JtwOmvjVhdIpZ+o6phlKsbg2BBkhsbg3tw4X/tGcXs+YJ3xxT5yT6a+z+dAWbu18li9h/Ea2dafdHN8Ciz8bN4cM7W4E62tW4oBSqr6XMW4xESq7KOqJsCRe7Ea29lWdg/i0+qv8hUcam9Jx6F2vg3RoUqzf675dLOx7GuJ9rfKJvtH/Ea7YNcT7W+UTfaP+I1IUjEpSlAKUpQClKUAqwugj89Q/Um/pmq9qwugj89Q/Um/pmgOoawtrYGOSM9ZGr5Q5XMoaxKMpIv4qzD2E1Xu3emOLD7XXDGaFcIiHrpArzN1uvogYz2CLDk3O/lssT01bJKMBjNSpA9DPzH2dAQH8nHAxyNjesjV8vwYjMoNiryMCL8CGVT7QPCr7rm/oO31wmz2xZxk3VdYIcnYd75esv3FNrZhx8asHenpxwS4WRsBikbECxRXgnKtqLrqFA0vqT7jQE43rlcYVxEwVmKoGIzAB2CnT2E1Atl41WuODE3trbVVNg1rE299SHDbxLtHY4xEbp1mSN3WNgerlXK5jN75ddNRwPOom8S2ZLLGdS3Z0sVKkul+yLesCy6anlQGXC+WcOCAytIVJF9bw6W8+FfOK0DqGJAibQ8m7Cm4tcGyrp5VjYOaWOWZ1coEN4zlDHq5HFyjtfQqgFxfS4r0nxEs0g6yRm6xMobILhetNxmAseyAdfEnnWDJknYUGSWPqUySsWkW2jsTfMfO4FeWHQIY0XsoGlUKNBZXBVfMXVdPIV9R4xyMzGwBjDDIRe5Ac666X5aCseCeZZIijMrHM+cRg5esjZmFyCB2gB46250B74sek1NyECm4ysAr4dQrDQ3sL6gca9tp4tUWxve6G1j9IHU8BfKbX8Kwdo4qaZo2Z2cllQ3QK4S0bv27BgocH2WOvGjImq2WQMTkFjl0aRtBe8hGc3t2dNSKGCf7lzu2Gs5U5WIGUEdkqrgG51Iz2vpe3AVv6rLa22p8FgIZIpMryzSZ7qh0UFQoBFhog4feaj3/qZjf/yF/ci/7agqYiMHus3OD2LiMXS4tNxt3f8ABs+l/wCVxfY/9b1auC+LT6q/yFUBtjbsuLcPO4dguUEBV0uTbsgcya2qdJONAAGIWwFh2IuX+mq0MRCM5SfOxv8AFbFxFXC0aUXG8N6+fVrTIvA1xPtb5RN9o/4jV7bF6Q8ZJiYI2nUq8sSsMkeqtIoIuBfgaona/wAom+0f8Rq5TqxqK6OWx2z6uCko1bZq+RiUpSpSgKUpQClKUAqwegk/8bh+pN/Taq+qf9Bf57g+pN/SagJ7t7oRjl2upTDsmBkQlzDIimOW59WS5CHTRAfK1q2WI/J62cqMQ+K0BPxich9nVq144z4t/qt/I0BzV0PdHmG2ocSMS0o6oRFerZV7/WXvdTfuD+NTTenoAw8eFkbAriZsRp1aGWELe4uWzKosBfnesL8mjvY/2Yf+c1XpQEG2BuamztjtGsapO0KmdgS2aULrdidVBvYCw4241E8PvBFJjpsI4yyoqEa6Ei5PVto17SL4Hj4Vae8nySa3HIbX4VTUmxT/AItJiJFXK8cSAE37fWRC2os11DeduIFAb9sGySjLqGDDR2iNwQbnKMpPaOoA878a+4Q7KGCvZgD8e/P3V5bTw7hSIpMvo5stxmynKLFTcHj43tb3VHejRpRs6M9YCGlYKGUsVBYAi+Yc8xt51gySgq+YLla5BPx78io8P1hX60TgE5W01+Pf+1RTFdIKrtJcMWTKLxtLlNhIxXS2fugqFJvxvyFbXfDrTgMZaRRlUjRCCRlRmF85tcMV4UBnfBmkdL3C5C3akaTvWA7J7PC/G44aGtUN4f8AinwKOLNkTO7k9rPk0DE+oA6jhoeA5V67mRSHCYbPKTeAHQWa2c2XPc8BYXAB0418YHYaRbRmxStdnHVLEo4dlWLu3AXyHjx14nSgLV3YizYRM4UnNLyuL9a/C9bT4In0F/dFa3dW/wAFS9r5pL24fGv41t6yYKi6XIwuLjygD0PIW9d6tLCYROrTsL3V9UeAqr+l/wCVx/Y/9b1a+HHYX2D+VVqX+bP5G+2h/ocL4T+qPwYVBqEX7hXFm1vlE32j/iNdsGuJ9rfKJvtH/EasmhMSlKUApSlAKUpQCp90GH/jeH+rN/ReoDU66EZQNuYa/MTD3mF7UB1TUa363Xmx0CJh8W+EkR82dbkFSjIykAg91zY3/uJLSgOf+iXo3xZmlkOJkw0cOJVJY1BHXGBw+W9wLBrC9j3jXQFKUBrd5Pkk1uOQ+f8ACoDm7TiZQA2UDmjW0tc8DfkdfC9Tfe7E5MI/EZyqXAvYMRc2seAvy/hUFxUxyDOAylkOddUK51JLDXKLDjqvmOFAfskDCRArAghxZ7m3d0zcSPI39vKvJI26lTGkSAASBVBAvbNawsNTXq0JWSPI2lnsGBYDu903BA8rkeFq+lWSNUUMhsUTVG8lv36wZObnckkk3J1J8zzroLYrSSYOOSQRt1sUbsGBN7woCCDob5b++qI2xhwmJmQaBZJFHsDkV0Jho3yGMFAqAIOw3ARqR6/g1vdWTB8QRMWUdmNerGkYtYXHZB4KPYPZavSSwKrEoJViWANgLowu7a63YeLHjY18ph26wKz6CMDsgqTYganMSPdY+dMK9s6xKAuc9rhGBlXUW72oPDTjcisGSebqX+Cpe180l7aD41+FbetDuXis+GIBzZHcZrWzZrSXGlrektcaaVvqyYI/vDuTBjZBJMZMyrkGVgBa5PgddTW/VbC1ftKwopO6JJVZzioSbaWi6X6CuKdtfKZ7cOtk/Ga7UkcAEnQDU+wVxHiZs7s30iT95vWSM8qUpQClKUApSlAK324m1Pg+08JMTYLNHmPCyMwVv9pNaGv0GgO4hSo/uFvB8N2dhsRe7NGA/wBonYf/AHKT7CKkFAKUpQGk3uNoAfCRNfvqINhrElDlPEj1SfNeR8xY+N+FWSygggi4OhB4EeFR7aO6g72HIX9me5/pPFPZqPIcaAhFrS6CSPKuoRc6EueK6EAWU8he+or1ck2u02hB+KHEG49SsxoWSVw6OpsnFTyz8CLgjzBNfebyP7rf2rBkgmL6M8JJI8jHF5nZmNlAF2JJsOr8TUrQkXs02pufRDwC/Q8FFbDN5H91v7UzeR/db+1Aat7mRbiR8ysMrKI1JBB7RsLi2bTXhwNZy4W9usIbwUdweGnrHzPuAr6MTPJGER2N20Cn6JGpNgB5kgVJdnbqX7WIP/LUm3+puLewWH1qA9dzz6OX7X+UUY/nW/r4iiCgKoCgaAAWAHgAOFfdZMClKUBoN/dp/B9mYyW9isMgU/rMuRf9zCuO66L/ACidv9VgIsKD2sRJcj9nFZj/ALzH9xrnSgFKUoBSlKAUpSgFKUoC6Pydt7gksuz5DpJeWH66jtp70Ab/AEN41fdcSbPx7wSpNExWSNg6sOTKbg111uLvhHtLBpiI7Bu7Kn0JAO0vs5g8wRQEhpSlAKUpQClKUApSlAKUpQClKUApSqx6cN/xg8L8Ehb/ADGIUg24xwm4Z/Itqo/1HkKApvpX3tG0NpSSIbxR+ii8CiE3cfWYs3sI8Kh1KUApSlAKUpQClKUApSlAKlfR1v7JsvFdYt2heyzR37y37w5Z1uSD5kcCailKA7X2RteLFQpPA4kjkF1YfyI4gg6EHUEEVmVyb0d9JM+y5ezeTDubyQk6HlnQ+q9ufA2seVum92N68PtCATYWQOumZeDo30XXip/geRI1oDb0pSgFKUoBSlKAUpSgFKVDd/8ApPw2y0KsRLiCOxCp18mkPqL/ABPIHkBnb978Q7MwpmlIZzcRRXs0j+Hko0JbkPMgHk/bu25cZiJMRO2aSQ3J5DkFUclAsAPAV77zbzz4/ENiMS+ZzoBwVF5Ii+qo/wDk3JJrU0ApSlAKUpQClKUApSlAKUpQClKUArY7C3hnwcwmwsrROOY4EfRZToy+RBFa6lAdBbnflCwyAR7RTqX4dagLRHzZdWT3Zh7KtfZ21YcQgkglSVD6yMGHsuOB8q4mrK2ftSWB88EskT/SjZkb71INAds0rlzZPTjtSGwMyTgcpUB/3JlY+81JcJ+UrOB6XBROf1JHT+YagL+pVFH8plv/ANcP/wCg/wDirW438o/GNcQ4bDx+bZ5CPuZRf3UB0PWk3i31weBW+KxCRm1wl80h9ka3Y+21q5n2z0tbTxNw+LdFPqxWiFvC6AMR7SaiLyFiSxJJ1JOpPmTQFv76flBTTBotnIYEOnWvYykfqrqsft1Psqop52di7sWZiSzMSWJPEknUnzrzpQClKUApSlAKUpQClKUB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sp>
        <p:nvSpPr>
          <p:cNvPr id="6" name="AutoShape 20" descr="data:image/jpeg;base64,/9j/4AAQSkZJRgABAQAAAQABAAD/2wCEAAkGBhQSEBQSERIVFBUWGBcYFxcYGBgXFhgXGBcaGRwUFxYZHyYeGBkkGhcYHy8gJCcpLSwsGh4yNTAqNSYrLCoBCQoKDgwOGg8PGikkHyQqLCwxLyorNCwyMjUqLiwvNDUuMjUsLiwpLCksKSotLCwsNCwqMikvMC0tNDAsMi8pKv/AABEIAP0AxwMBIgACEQEDEQH/xAAcAAEAAgMBAQEAAAAAAAAAAAAABgcEBQgDAgH/xABMEAACAQIDBAYECQoEBQQDAAABAgMAEQQSIQUGMUEHEyIyUWEjQnGBFDM0Q1Jyc5GyCDVTYmOSobGz0RUkgqIlg8LS0xej4fFUVZT/xAAbAQEAAgMBAQAAAAAAAAAAAAAAAwQBBQYCB//EADcRAAIBAgMGAwcDAgcAAAAAAAABAgMRBCExBRITQVFhcZGhFBUigbHR8DJT4cHxBjM0QkNSYv/aAAwDAQACEQMRAD8Ao2lKUApSlAKVcmzNwcPjNlwuYUhmMGcOlxcqzLmYX1uAre88NLVDicK0bsjCzIxVvIqbEfeKoYTH08TKcY5OLs0ySdNxs+p40pSr5GKUpQCvfBYNpZEijF3dlRR4sxsB95rwrovdLdbBfBcFMMNGspSKVXAIfrOrDE5uJ5mxNvLStXtPaMcDBScW73t5cyalS4jNRtbopgOzvg0Kj4REgkWX1pJDfMrfqtksBy7Pgb0YRXWafGt9VPxSVX3SNurgodlzyRYaMOhUK4Bz5mlUNduLcSNbge6uZ2RtmcJ8GteW/JW7OWvyvbLxLVagmrx5FGUpSu6NeKUpQClKztjbJbEYiOBdC5tfwHEm3OwBNeZSUE5S0RlK+Rg0q29/dzcPgdmv1MCM4eJGla5cZsxYg3tyQcPWPlapKqYLGQxkHUgna9s/zuepwcHZilKVdPApSlAbzC7k4ySETphnMZ1DaC48Rc61ppoGRirqVYGxUggg+BB1Bre7mb3y4DELIjExkgSx37Lpz04ZgNQfHyuKuTercDC45o5mbKMq5DHYM4dlABJBugzAiwuMxFwLCtJidpTwddQxCW5LRr6NZliNJTj8Opz3X3Ct2A8SB/Gv2cAMwXhc29l9Kzd3cF12LhjIvmkUWva+t8t+V7W99bic1GDk+SuQJXdjpnZmEjjyxwi0ccYVV1NgXbTXXTJbWvPaGJRMPIVUBBa1gAH17QVRxuAR58vGsfB45ZXYIezLky8jYtK0i+TZhIvkawtobyyviBhcHEMoAM2IYXihS19BwZ8uoUnmCRa9fKY0ZyqZ8s3d28+9/nfube6SOcpw2Zs4Ia5uCLG/O4NedXvvlhsFBDlGG+EYzELliDJ1k7G3e1HYAB4KBbTQVTW2d28ThCBiYHizd0sND7GGhPlevouA2jHFxvbd6Xettbdka2pScDW0r9rd7m7sHH4tIBIsYNyzEi+UcQik3dvIe06A1sKtSNKDnN2SzZEk27I3u5vRm2Ow3wlZRZZSjRWsxVQpOWQ3AYhtLi3Crh3d2hhJIvgmGYoYRl6p7iaIqeJVySbHmCR51rNi7kps+VWws0yITaZJAXjlXhe6gZGHJtPeDas/aGAgzrPaN5EIySK6iYagAHQ5uNibgkca+fbQxvttS283HWNlaz6NaPxvf6Gyp09xaZ8zZjEEk20dlRfqsGlzEfVysR7BWm3smwcyf4dJeSR7ZIYiesUqLq7HuoBx7enkak0+7EkaNP13pApZlyjJwuQvMHjr/c1odjbOw8XaQRR5+05DhpnJ1IdgBrfja5PjUFbBVMDJTqpp6qz5rq+3bzR6U1UyRSm+3R+2zY4GkmWRpS4KqpAXIF9Ym7d7wFRKr92n0cJj2aTFzzvKb5GUZIoxyREYar/PXW5vVI7d2Q2FxEkDMrmNiMyEMp89OB8jqOBrstlbQjiYcOUrzWbytz5eGhRrU913SyMClK3OxN18ViB1sGGklRDckL2TbUqCe8fIXNbepUjTjvTaS7uxCk3oeW7LEYyBgpbLIhIAJOUMM2g5Zb10zDKrLEXAa4WzEAjP4eRuND46cbXi27sOBxEHX4SMYWVbJIUQI0bi1xLH3XUNYm48DdeI2GxN4pJZHwmOw/UzLpdb9VKt7CSInW17cyQSOFcBtfEvGy3lBxcMmm8/LmvA2NGPDVr6n7vpgo5cJjElFx1XWLx76pJlOngUv4aVzVXSu08Urh0k7WaPqco0zyt1sdhbgCpkPkAfCubsRFldlvfKSLjgbG163H+G21CcH2fp/BDilmmede2EwbyuEiRnY8AoJPt05edZe7mAWfFwQyEhZJFQkaHtG2nvIq89h7uYXZWFmxKnOioJSWt1hOUERkgAcbZRYavc8ARtNobTjg7RSvN6L0IadLfz5FKbU3PxeHjEs2HdEJtmNiLnhexpXhvBvDNjJ2mncsxJsPVQckQclH/3rSthR4u4uLbe7aEcrXyNbV/bkbU67ZcBN2dI0iQA2JdZXVRciwHo4iSeAFUDV4dGmyOp2ZDiGbMkzSk2OsVmKFeIANkzXPAEnTLc6jbtDi4beSzi0ybDytKxot8ei1EyJgY3kxErraNTdFXI5e2bUKPRG7NpnF+IqObN3Mlwm08PBtKN8OHYkNmFiQDlyyIbHt5RoeY1F71e+Ax0eHm69hcMrrp23ALB7KVGQWI7ua5B49kCq66b94/h2Fws0EZOHV39KRrmIAy/q91tPFaj2bilWwm5Oo9+V1d63d7eiuu5mrDdndLIszdzd3DS9cs8Su6sAA6gMsZAbMoHdvIZDmGpa+ptWt2cHysozSxxySLGxsVKo5AYoti5uLXN7kXFV7uHvZHiYYcJiGz4nPIimS7lozFIyBZDfKRJlW1xfs8as04NSqBQGS141DGORBYfFspBsARpcW8bWFaHalXh04YapC0o/wC7qs1daa66lmkrtyT1PDEyxxsZiHZjo7RRqGUaaPf0oFraX5cKrvpO6SI2jbBYdOsuLSPKjdnwCrIM2f8AWIuOXjU+2vNiYIGlwx60qPi5wS2nqh1sxJ4AktrbiDcUBvXvO2OmErxRxkLlsl7WuTrcnxNe9h4KNerxJK6j30fK6t5cjFee6rLmdGbr4nZX+DxqDh/g/UjrVbKWuE9J1i94ve5Ol+Y5Vy/LKFlLQllAYmM3swAN1NxwYaa1YfR2YI9m4qTGAmCWaKC+Yi2dSGcD9UMG/wBPlUL3o3ckwWJaCTW2qOO7JGe7IvkR9xuOVdbRxiqVp0WtNO+Sv5XVyk4WipFp9Gu1cbtE9bPi2EeGKjIgCGVyCR1zLa6ADUc/41L8Ljjip3RU62BLq+IZ8sfWDikEagh8ptdydCCLm1c1JKQCASAeIvofaOdX5sDezBRYHB4YzqZOqiUwRDrHZ2UejOS4BLE3BIvfUjW/MbY2c6UuJSV75JRjbd5t5a59cupao1L5MlpxU7RKrTHqmOW+UB8huFu3n2eXra861kW0mixPweRBhw3xD588E1uMeoUxS21yjjqRmtWLFvsr46fBFFYxx5iqnM7EXMkY9V2CleyLetqbVHN/d68Hi9kzpDiUlcGNlVrrKLSKD2XALEKW1Gtr+ZOsUMViqkYYhNp2V9bKWj6eevLPMmbjFNxNR0j7ax2znOGTGO8M4LozazopJBj609q3geNvCoDuk0Ax2GOL1g61OtvqMt9cw5r4+V61Tylu8Sbaam+nhUg3K3Z+FzlpTkw0I6zESHQLGNct/pNaw955V3FClDAULztdatK1/l15d2a+TdSWRefTDiNn/wCEurGAuAow6pkzhww0QDULa+bla/O1RncDpMimhGGnUxSRjs9Sj5WUeCxDsefAVD+lWVJVwOKhXJFNC2Vb3sVfVfAEAqNPDyrUbjb3y4KQrDBHM0pUANmvmvZQLEc2/jVHFUVtHBKcofEr2V7WadnnpyzJIS4c7XyL5wrKSZVVkdxa0katI66a+j7RHAXJPCvlsMXmw8EoZIJJCGFxlOVCyxi/aQMRa1+AI519YaKaSNGxDtdgPRwXRSeOrk5gP9Q/jYfeJwCmF0Krl4CMEt6RrBTIx1LAlTbloddLcTQqxpVozkk7PTll+eBfabVj63l3fw6yrHCgiBjYyiMABbWVHPDI2VpQGBBtm10rn/A7iYnGzYgbOhaeGORwHuoXKGOXtuVBYrY2468KkfSLvlE0XwXCPl9LMJuruisiyOsaNawkupuTrey8amPQ9vWuB2Yi4mNlSWduqcDVy1gBb1tVbW/BfKu7wk92UsTV+BTaSj4c34/QoTzSis7Gj3J6OY+rSd0cYuEtmidsoEqStbQaqwUREXJHbBIIIrO6V9qKmzeriJyzGAWPGyiQm/n6KMVNsViI5JZMR3Vc62YIdI8gzZwAxAucynThrlBquumDY5ODhxZbKOuMaobgtmVmL5SezbJYgaAsQLW10lDexm0r3coxk2uyWf1tYnl8FLuVFSlK7UoCt3sPfPF4ON4sPOUjkN2QhXUkW7QVwQraDUWOg8K0lKw0mrMF17gb7HGLkkZevQWKuqlJEAAzC1mW3PVhzIA1EiTBRmPFwYhAYJFeRlAa6svfsLk5rBGBHrK/Egk88YTFvE6yRsUdSCrKbEEcwRV59H23JMcqYhyzvGpjkAChXcixZjYBOzk4Xvrp2Rl4za2zvZr1qeUfKz1Vvnz5eBfo1d/4XqVTvNuvLs+VJY3zwsQ+HxCd1hxU5h3XFuHlpU52vvVNiNjSY6X0UjSwxYcroewVd3TwzOr8PoAcqkW63R/JgkZZsarQuSThzGrQ/fLfXhwAvbW9brH7t4PELGs0bTJH8WgDiJfYkQVOHj7qixO1aM5w31v7r/Ulm1razsrtpXzta9tbCNGSTtlfkQXZPSBLjYBFHi0wuLAsUmCth5/qu4LRv+re3h5Rdui/aEk5MscUQZiWkMkQjFzckBWJ9wH3VcOB2DgQWWHAwErowyQFh9bM2Ye+txHGV7sCL71X8Kmqy2usNKXssFFP/ta/mmvW/lke+DvfrZRm+kyCCDZ2ADzQwEvJKqkiWdtCwIuCBci/nbWwJ9t38U8+HXBbSweJlhX4meOJzNBfkOz2o+GnK3A2AF2TY2UEKsed2uQiMzNYWux7IAAuNSRxAr4wuPd2ZCojdLZkcMGF+BtwIPiCRUnvKp7MnwXa99/ezu9XdLW/y5aZGOEt7X5FOP0NMzXixiGM8DJFNHIB5plNj7x7qzl2KNlqTgcPicZjCCon+DyCGG4sTGCvae3O5HnxU29aX6Uf7rf99aXbe8/wYhWKsx1yqh4eZL1BDa2JxDVOXxrppfxtFXXVZLqSQwu9K0E79syicHu/tOKZcQmFxYlVs4fqpCc17km41vre/G5vU0xW6Ee07zPBPs7FnWQNBKcPI3N1NuwTxNz7jxMt/wDUUfoj+6P/ACVu9ibe+EgmNkBHFSjXH++rmL2ji1aq6e41ldP0eTTXj8iSezqlGN6kZW7oqiDof6s5sViroOKwQzSyN5AZNPbY1r969oTNEMHhMFPhsIpvlaNxJM/6SY21Og014DwAF92l+lH+63/dWLNtGQSCJE62S2bLHmuF4ZmJ7Kj2nWq9DbFetVW9HiNaK9ku9kte7vbkV5UIpZOxS+7ipjMD/heLb4PKjmTCSSAqt270LE8ASSfO/ioB8Nl9HO0oMQrpFEMhJErSRNEB9LU3tbyv5VekOMke4yAFTZlZnVlNr2KlDyIPgQdL18zYYMCHw0bA8e41/cwF/fSW2q1Kc4qCim3eMs7N620tfmnfMKgmk7lT7z9JDwwHDx4v4ViG0kmjAjgiv6sOQDrD+sSR4eA9trb1TYTZOElw+q4nD9S780nSy9Zf6ZUSLficoPq1O8Vu/gHfJJgYc5F7COHPYcwIzmt7K9cNsHCRRGFFMcRbMY3UtFm01CzhlGtuFh768rG4WMYJUnlK70s/LSzzSStkZ4c88ykNzNzPhH+ZxRMWDQjM5uDI17CGIcWYnTTh7aunGYe+JRURMmHUJGhByglbsdCAqhQi+6TkCG1W09w5p8Xh8SMYJYoJEdYCoSNVVgcsZj7N9Laj2mtN0i7xzYESCJ3SXENmVrAFF9dVOo/R9oNe5PDKLWK9eW0q8FTkm2nlnaN/ldu17u2mSPMYqlF3RidIG/z4djBh3HXG3WMEUKg0IQKQWzaDvHQeqOArnb+9WJxpQ4qYydWuVBZVRB4KiAKOA1trYeFat3JJJJJOpJ1JPia+a67BYKnhKe5HXm+pTqVHN3YpSlXSMUpSgFXh0V7yxPgY8MgKPEJDJYWzEtmUh+Wa9ieIKgaXFUfU56ONtJG6xswUsxXXQEPYA68bOFNv1a1O18Mq+HaavZ3+v54l3BQU5tXtk3425F3y7ObCYhQ79YJBfOVAIIZVZb8bBnQi5JsXvfKDWFvhtLERxf5eMm/ek0OUc7Dx9tuOnO2XippcSYCuUxp2gzXDNmA0vrm09a2vu1ypmKi8kyoPIKv8XJv91cRjqmGWKVSgk45fC769CeMZum4ydn1RWu72HnllXqyTYk3bMrAX7RLggx63GnhYhiMtWfg4GWNVdzIwGrkBSx8bLoK1sL4db5Gc5jc9X1liTpf0QC8Bx8K/PhcRtaBmva11Tnkse21/nF++osdiJYud93dXh/XI8YWh7PDd3m+7NphtpLh52kkBKOiqWUFihRnOqjtZTn4gaFdeOmFJtZJ8WZ1ISNY+rUuQjOS+YtlJuFHAXA4mvBMaNMuGUXy2uVFs3V27qn9Kv3GvWPaEh4Rxjueux77sn0BzUmpnj63sfsjS3euV9fEk4cd/fM046P8ASJ+8v96gu+Gyi8xliZXDAXAdbi3lepcMfKQLLGNEPFz33yeA4ca+2xUwVzePstbuvrouvf8A1v4VSw1WWGqb8ddNS5QxE6E1Up6oq/8AwqX9Gf3k/wC6pVuVs/qWaWV0UkWC51v7Tr7alkhmAJzR6AnuNy/115jETXQXj7Sk919LZdO9+t/CrlfadTEU3TaST6f2LeI2piMRDhztbsv5PcY6P9In7y/3rG2ZtuPDYmZpDmSYIQ6ekylFy5GVbsAeINramviLHSnLdY9RGe83zl/I8LV8ptBzlvFGcwQ98+vm/Zn6B++q+Br1MHV4sEm11fU1VRKaszP+FddPJMqlVKoihhZmCFznK8VuXsAdbC54157Tw0jxlYpDG1wbjS4HFC1iVB+kuo4jwrXpjFYC+FXW3Dqz3ur+kB+lX+NfseNh09C6cOCjmEI+LYn5xfvrxialSvXdeSzb5Wf9TMUox3UV5tBZ4ZbMWVg1xlBzF9bEjMc9wD2rkm3esLix928dNLAGxEfVvprcWbz8v5a+2vhnw7MrFyrL3S+cEX8OuFtSB7xWcmYi6SK4PiB+NNP9pqfG4xYinGLgk1ztb8+ZWw+G4M5S320+T5fn0MLCbPafrcQG6tYgLAAAucokKlhYgCNlFwe+WvcKAa46ZN5ImgXB2LyrKHDlQLRhCL3GhLFraclBIFxViRzywYeWKQqqMxIYA6l7CzNfsi/iBcae2ht+tspiJboQe0zaagKbBUvzsoA9wrotn0MNWrUpUV+iOb/9fxn9Cbht0qk5yta1l1u/td/Ii9KUrrzVClKUApSlAKknR9uudoY+PDh1TRnuyl1OQZspUEXBtbjUbqwugf8APUX2c39M0auC8cVuzjnXKMTh01BusUoOh4fG8DwNrHzFYkO42KWx67CZhbtdTLmJFtSTKTrl8edTula2OycHFWVNev3JeNPqQkboYzT0+G0t8zLy/wCbXym5mMFv8xhtLfMy8ur/AGv7IfeanFKe6sH+2vX7jjVOpCF3Oxgt/mMNpl+Zl9Xqv2v7Ifea+03Sxg+fwvqfNS+o7OPnfFjU0pT3Tg/216/ccafUha7p4wADr8LwQfEy+o+YfO+Nfbbr40hh1+F7Rv8AFS+X7X9WpjSse6MF+2vX7jjVOpE33fxpBHXYXUEfFS8/+bXwN2sbdT12F7II+Kl52/a/q1L6V59z4Jf8a9fuZ49TqQyPdTGC3p8LoIx8TL83e3zvO9fKbo4wZfT4XshB8VL6ma3zv65+6prSvXunB/tr1+5jjT6kIj3Oxgt/mMNpl+Zl9Xq/2v7Ifea+V3LxgAHwjDaW+Zl5dX+1/ZD7zU5pWfdWD/bXr9xxp9SFLujjB8/huXzUvI3/AEtY7biYvS0+FVhbtCGUNoVPFZgfVtx5mp7SsrZWEWlNev3HGn1IXLuljGgaF8RhnDIyMXikLMGBBLekAJ18K5VxcGSR0vfKzLfxsbX/AIV28a4n2t8om+0f8Rqxh8JRw1+FG19TxKcpasxKUpVk8ilKUApSlAKsLoH/AD1F9nN/TNV7VhdA/wCeovs5v6ZoDqGlKUApSlAKUpQClKi28u80kUwgiAU3jJcjN2XJBAFrC1l1JPHhzoCU0qHR7zSZ4SXOUKnW+jOrEsG9W50y93SvnYO9kxxCwzDOJLWNspQ5AxFgLEXIFjYjzoCZ0pSgFKUoBSlKAGuJ9rfKJvtH/Ea7YNcT7W+UTfaP+I0BiUpSgFKUoBSlKAVYfQN+eovs5vwGq8qw+gb89RfZzfgNAdQUpSgFKUoDznnVFLuwVVFySbADxJrUrvdhypcFyA2XuNx7etiOHo3+7zFe+8sBfCTKLXyE631trbSx1taq2wsLkHs6BnHCMaEsbW1to5HE8TQFl4Lb8Msrwq1pEJBVhYnKSCy/SFxy4aeIqJ7/AOCIlzg3zRhrFmUKYmGtlsWvmXieRrG3NwzNjsxFsgfUgcAqg2KmxJaS+ov56mttv6NV+yl/FHQEeOzz4r/7v/lrL3SwJOLW5sA8jmzMQRGOrClGvbUg3B8arWLHY7/Csa7SymUYiymzB8pZM2TmqnNpbgAbVZvRuzkwmQ5nMUhc2tdiyEkjkb3oCX7X3ihwxCyElm4Kou1rMb8gB2G58q8cTvXEglJWT0WXNYDXML6dr+dvfUd6QcK3XxSLbugDu3GWQBrlr2BEo4KeHIVH8XhJBGbAfRFuquM5y6eiH0vEUBauBxyTIJI2DKb2I8QbEHwIIIIr3rSbmwZcGnK5dgLWsGdiBa5sbedbugFKUoAa4n2t8om+0f8AEa7YNcT7W+UTfaP+I0BiUpSgFKUoBSlKAVYfQP8AnqL7Ob8BqvKsLoI/PUP1Jv6ZoDqGlK0W9++eH2bCs2KLBWYIoVczEkE6DTQAEk3/AIkCgN7Sqd6POm9JpngxzMHmxBGHIUZVSQ2WJiLWANgCQT2teF6uKgMXanxEv2b/AITVMTYHFtisU0UjiJsO6xgMoAxGlrKTo3PMfG19KuTbZPwabLx6qS3tyG1Vbg8PMQ3a9c8WcHgOSvb7qA3PRdDKgRZyWlEThySCc14bgkXvbhfna9ZnSRjMpUAfNSXJBIAZlt5eqeJUcOPCsfcFJBi5A+oyyW1uL5oeZJb76yt9ZYpcroyPaOUZlIaxBj0uOBAb+PnQGgbapv31+6P/AM9bPcbGlsVY636+xA55weRZeXJifLnUHTfydsHjsQYFDYeXIoubWLBe3rclb3NrXuOFTHcDaCt1WKmVYi8cjNe3ZLOlhm596w9vnQG66Q75Uy97K+XS/a6yC2nPW1Vph5toFNndbn7TP8KvGAQBIMgk07JtwOmvjVhdIpZ+o6phlKsbg2BBkhsbg3tw4X/tGcXs+YJ3xxT5yT6a+z+dAWbu18li9h/Ea2dafdHN8Ciz8bN4cM7W4E62tW4oBSqr6XMW4xESq7KOqJsCRe7Ea29lWdg/i0+qv8hUcam9Jx6F2vg3RoUqzf675dLOx7GuJ9rfKJvtH/Ea7YNcT7W+UTfaP+I1IUjEpSlAKUpQClKUAqwugj89Q/Um/pmq9qwugj89Q/Um/pmgOoawtrYGOSM9ZGr5Q5XMoaxKMpIv4qzD2E1Xu3emOLD7XXDGaFcIiHrpArzN1uvogYz2CLDk3O/lssT01bJKMBjNSpA9DPzH2dAQH8nHAxyNjesjV8vwYjMoNiryMCL8CGVT7QPCr7rm/oO31wmz2xZxk3VdYIcnYd75esv3FNrZhx8asHenpxwS4WRsBikbECxRXgnKtqLrqFA0vqT7jQE43rlcYVxEwVmKoGIzAB2CnT2E1Atl41WuODE3trbVVNg1rE299SHDbxLtHY4xEbp1mSN3WNgerlXK5jN75ddNRwPOom8S2ZLLGdS3Z0sVKkul+yLesCy6anlQGXC+WcOCAytIVJF9bw6W8+FfOK0DqGJAibQ8m7Cm4tcGyrp5VjYOaWOWZ1coEN4zlDHq5HFyjtfQqgFxfS4r0nxEs0g6yRm6xMobILhetNxmAseyAdfEnnWDJknYUGSWPqUySsWkW2jsTfMfO4FeWHQIY0XsoGlUKNBZXBVfMXVdPIV9R4xyMzGwBjDDIRe5Ac666X5aCseCeZZIijMrHM+cRg5esjZmFyCB2gB46250B74sek1NyECm4ysAr4dQrDQ3sL6gca9tp4tUWxve6G1j9IHU8BfKbX8Kwdo4qaZo2Z2cllQ3QK4S0bv27BgocH2WOvGjImq2WQMTkFjl0aRtBe8hGc3t2dNSKGCf7lzu2Gs5U5WIGUEdkqrgG51Iz2vpe3AVv6rLa22p8FgIZIpMryzSZ7qh0UFQoBFhog4feaj3/qZjf/yF/ci/7agqYiMHus3OD2LiMXS4tNxt3f8ABs+l/wCVxfY/9b1auC+LT6q/yFUBtjbsuLcPO4dguUEBV0uTbsgcya2qdJONAAGIWwFh2IuX+mq0MRCM5SfOxv8AFbFxFXC0aUXG8N6+fVrTIvA1xPtb5RN9o/4jV7bF6Q8ZJiYI2nUq8sSsMkeqtIoIuBfgaona/wAom+0f8Rq5TqxqK6OWx2z6uCko1bZq+RiUpSpSgKUpQClKUAqwegk/8bh+pN/Taq+qf9Bf57g+pN/SagJ7t7oRjl2upTDsmBkQlzDIimOW59WS5CHTRAfK1q2WI/J62cqMQ+K0BPxich9nVq144z4t/qt/I0BzV0PdHmG2ocSMS0o6oRFerZV7/WXvdTfuD+NTTenoAw8eFkbAriZsRp1aGWELe4uWzKosBfnesL8mjvY/2Yf+c1XpQEG2BuamztjtGsapO0KmdgS2aULrdidVBvYCw4241E8PvBFJjpsI4yyoqEa6Ei5PVto17SL4Hj4Vae8nySa3HIbX4VTUmxT/AItJiJFXK8cSAE37fWRC2os11DeduIFAb9sGySjLqGDDR2iNwQbnKMpPaOoA878a+4Q7KGCvZgD8e/P3V5bTw7hSIpMvo5stxmynKLFTcHj43tb3VHejRpRs6M9YCGlYKGUsVBYAi+Yc8xt51gySgq+YLla5BPx78io8P1hX60TgE5W01+Pf+1RTFdIKrtJcMWTKLxtLlNhIxXS2fugqFJvxvyFbXfDrTgMZaRRlUjRCCRlRmF85tcMV4UBnfBmkdL3C5C3akaTvWA7J7PC/G44aGtUN4f8AinwKOLNkTO7k9rPk0DE+oA6jhoeA5V67mRSHCYbPKTeAHQWa2c2XPc8BYXAB0418YHYaRbRmxStdnHVLEo4dlWLu3AXyHjx14nSgLV3YizYRM4UnNLyuL9a/C9bT4In0F/dFa3dW/wAFS9r5pL24fGv41t6yYKi6XIwuLjygD0PIW9d6tLCYROrTsL3V9UeAqr+l/wCVx/Y/9b1a+HHYX2D+VVqX+bP5G+2h/ocL4T+qPwYVBqEX7hXFm1vlE32j/iNdsGuJ9rfKJvtH/EasmhMSlKUApSlAKUpQCp90GH/jeH+rN/ReoDU66EZQNuYa/MTD3mF7UB1TUa363Xmx0CJh8W+EkR82dbkFSjIykAg91zY3/uJLSgOf+iXo3xZmlkOJkw0cOJVJY1BHXGBw+W9wLBrC9j3jXQFKUBrd5Pkk1uOQ+f8ACoDm7TiZQA2UDmjW0tc8DfkdfC9Tfe7E5MI/EZyqXAvYMRc2seAvy/hUFxUxyDOAylkOddUK51JLDXKLDjqvmOFAfskDCRArAghxZ7m3d0zcSPI39vKvJI26lTGkSAASBVBAvbNawsNTXq0JWSPI2lnsGBYDu903BA8rkeFq+lWSNUUMhsUTVG8lv36wZObnckkk3J1J8zzroLYrSSYOOSQRt1sUbsGBN7woCCDob5b++qI2xhwmJmQaBZJFHsDkV0Jho3yGMFAqAIOw3ARqR6/g1vdWTB8QRMWUdmNerGkYtYXHZB4KPYPZavSSwKrEoJViWANgLowu7a63YeLHjY18ph26wKz6CMDsgqTYganMSPdY+dMK9s6xKAuc9rhGBlXUW72oPDTjcisGSebqX+Cpe180l7aD41+FbetDuXis+GIBzZHcZrWzZrSXGlrektcaaVvqyYI/vDuTBjZBJMZMyrkGVgBa5PgddTW/VbC1ftKwopO6JJVZzioSbaWi6X6CuKdtfKZ7cOtk/Ga7UkcAEnQDU+wVxHiZs7s30iT95vWSM8qUpQClKUApSlAK324m1Pg+08JMTYLNHmPCyMwVv9pNaGv0GgO4hSo/uFvB8N2dhsRe7NGA/wBonYf/AHKT7CKkFAKUpQGk3uNoAfCRNfvqINhrElDlPEj1SfNeR8xY+N+FWSygggi4OhB4EeFR7aO6g72HIX9me5/pPFPZqPIcaAhFrS6CSPKuoRc6EueK6EAWU8he+or1ck2u02hB+KHEG49SsxoWSVw6OpsnFTyz8CLgjzBNfebyP7rf2rBkgmL6M8JJI8jHF5nZmNlAF2JJsOr8TUrQkXs02pufRDwC/Q8FFbDN5H91v7UzeR/db+1Aat7mRbiR8ysMrKI1JBB7RsLi2bTXhwNZy4W9usIbwUdweGnrHzPuAr6MTPJGER2N20Cn6JGpNgB5kgVJdnbqX7WIP/LUm3+puLewWH1qA9dzz6OX7X+UUY/nW/r4iiCgKoCgaAAWAHgAOFfdZMClKUBoN/dp/B9mYyW9isMgU/rMuRf9zCuO66L/ACidv9VgIsKD2sRJcj9nFZj/ALzH9xrnSgFKUoBSlKAUpSgFKUoC6Pydt7gksuz5DpJeWH66jtp70Ab/AEN41fdcSbPx7wSpNExWSNg6sOTKbg111uLvhHtLBpiI7Bu7Kn0JAO0vs5g8wRQEhpSlAKUpQClKUApSlAKUpQClKUApSqx6cN/xg8L8Ehb/ADGIUg24xwm4Z/Itqo/1HkKApvpX3tG0NpSSIbxR+ii8CiE3cfWYs3sI8Kh1KUApSlAKUpQClKUApSlAKlfR1v7JsvFdYt2heyzR37y37w5Z1uSD5kcCailKA7X2RteLFQpPA4kjkF1YfyI4gg6EHUEEVmVyb0d9JM+y5ezeTDubyQk6HlnQ+q9ufA2seVum92N68PtCATYWQOumZeDo30XXip/geRI1oDb0pSgFKUoBSlKAUpSgFKVDd/8ApPw2y0KsRLiCOxCp18mkPqL/ABPIHkBnb978Q7MwpmlIZzcRRXs0j+Hko0JbkPMgHk/bu25cZiJMRO2aSQ3J5DkFUclAsAPAV77zbzz4/ENiMS+ZzoBwVF5Ii+qo/wDk3JJrU0ApSlAKUpQClKUApSlAKUpQClKUArY7C3hnwcwmwsrROOY4EfRZToy+RBFa6lAdBbnflCwyAR7RTqX4dagLRHzZdWT3Zh7KtfZ21YcQgkglSVD6yMGHsuOB8q4mrK2ftSWB88EskT/SjZkb71INAds0rlzZPTjtSGwMyTgcpUB/3JlY+81JcJ+UrOB6XBROf1JHT+YagL+pVFH8plv/ANcP/wCg/wDirW438o/GNcQ4bDx+bZ5CPuZRf3UB0PWk3i31weBW+KxCRm1wl80h9ka3Y+21q5n2z0tbTxNw+LdFPqxWiFvC6AMR7SaiLyFiSxJJ1JOpPmTQFv76flBTTBotnIYEOnWvYykfqrqsft1Psqop52di7sWZiSzMSWJPEknUnzrzpQClKUApSlAKUpQClKUB/9k=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pic>
        <p:nvPicPr>
          <p:cNvPr id="2069" name="Picture 21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9160" y="-215"/>
            <a:ext cx="1895475" cy="2409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838545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70C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95536" y="32385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s-ES" dirty="0" smtClean="0"/>
              <a:t>Resultados de grandes vueltas y</a:t>
            </a:r>
            <a:br>
              <a:rPr lang="es-ES" dirty="0" smtClean="0"/>
            </a:br>
            <a:r>
              <a:rPr lang="es-ES" dirty="0" smtClean="0"/>
              <a:t>campeonato del mundo</a:t>
            </a:r>
            <a:endParaRPr lang="es-ES" dirty="0"/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</p:nvPr>
        </p:nvGraphicFramePr>
        <p:xfrm>
          <a:off x="1345567" y="1600200"/>
          <a:ext cx="6452866" cy="4525963"/>
        </p:xfrm>
        <a:graphic>
          <a:graphicData uri="http://schemas.openxmlformats.org/drawingml/2006/table">
            <a:tbl>
              <a:tblPr/>
              <a:tblGrid>
                <a:gridCol w="460919"/>
                <a:gridCol w="460919"/>
                <a:gridCol w="460919"/>
                <a:gridCol w="460919"/>
                <a:gridCol w="460919"/>
                <a:gridCol w="460919"/>
                <a:gridCol w="460919"/>
                <a:gridCol w="460919"/>
                <a:gridCol w="460919"/>
                <a:gridCol w="460919"/>
                <a:gridCol w="460919"/>
                <a:gridCol w="460919"/>
                <a:gridCol w="460919"/>
                <a:gridCol w="460919"/>
              </a:tblGrid>
              <a:tr h="475002">
                <a:tc>
                  <a:txBody>
                    <a:bodyPr/>
                    <a:lstStyle/>
                    <a:p>
                      <a:pPr algn="l"/>
                      <a:r>
                        <a:rPr lang="es-ES" sz="1400" dirty="0"/>
                        <a:t>Carrera</a:t>
                      </a:r>
                    </a:p>
                  </a:txBody>
                  <a:tcPr marL="22406" marR="22406" marT="22406" marB="22406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1400"/>
                        <a:t>1960</a:t>
                      </a:r>
                    </a:p>
                  </a:txBody>
                  <a:tcPr marL="22406" marR="22406" marT="22406" marB="22406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1400"/>
                        <a:t>1961</a:t>
                      </a:r>
                    </a:p>
                  </a:txBody>
                  <a:tcPr marL="22406" marR="22406" marT="22406" marB="22406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1400"/>
                        <a:t>1962</a:t>
                      </a:r>
                    </a:p>
                  </a:txBody>
                  <a:tcPr marL="22406" marR="22406" marT="22406" marB="22406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1400"/>
                        <a:t>1963</a:t>
                      </a:r>
                    </a:p>
                  </a:txBody>
                  <a:tcPr marL="22406" marR="22406" marT="22406" marB="22406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1400"/>
                        <a:t>1964</a:t>
                      </a:r>
                    </a:p>
                  </a:txBody>
                  <a:tcPr marL="22406" marR="22406" marT="22406" marB="22406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1400"/>
                        <a:t>1965</a:t>
                      </a:r>
                    </a:p>
                  </a:txBody>
                  <a:tcPr marL="22406" marR="22406" marT="22406" marB="22406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1400"/>
                        <a:t>1966</a:t>
                      </a:r>
                    </a:p>
                  </a:txBody>
                  <a:tcPr marL="22406" marR="22406" marT="22406" marB="22406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1400"/>
                        <a:t>1967</a:t>
                      </a:r>
                    </a:p>
                  </a:txBody>
                  <a:tcPr marL="22406" marR="22406" marT="22406" marB="22406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1400"/>
                        <a:t>1968</a:t>
                      </a:r>
                    </a:p>
                  </a:txBody>
                  <a:tcPr marL="22406" marR="22406" marT="22406" marB="22406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1400"/>
                        <a:t>1969</a:t>
                      </a:r>
                    </a:p>
                  </a:txBody>
                  <a:tcPr marL="22406" marR="22406" marT="22406" marB="22406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1400"/>
                        <a:t>1970</a:t>
                      </a:r>
                    </a:p>
                  </a:txBody>
                  <a:tcPr marL="22406" marR="22406" marT="22406" marB="22406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1400"/>
                        <a:t>1971</a:t>
                      </a:r>
                    </a:p>
                  </a:txBody>
                  <a:tcPr marL="22406" marR="22406" marT="22406" marB="22406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1400"/>
                        <a:t>1972</a:t>
                      </a:r>
                    </a:p>
                  </a:txBody>
                  <a:tcPr marL="22406" marR="22406" marT="22406" marB="22406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EEE"/>
                    </a:solidFill>
                  </a:tcPr>
                </a:tc>
              </a:tr>
              <a:tr h="690097">
                <a:tc>
                  <a:txBody>
                    <a:bodyPr/>
                    <a:lstStyle/>
                    <a:p>
                      <a:pPr algn="ctr"/>
                      <a:r>
                        <a:rPr lang="es-ES" sz="1400" dirty="0">
                          <a:solidFill>
                            <a:srgbClr val="0B0080"/>
                          </a:solidFill>
                          <a:effectLst/>
                          <a:hlinkClick r:id="rId3" tooltip="Giro de Italia"/>
                        </a:rPr>
                        <a:t>Giro de Italia</a:t>
                      </a:r>
                      <a:endParaRPr lang="es-ES" sz="1400" dirty="0">
                        <a:effectLst/>
                      </a:endParaRPr>
                    </a:p>
                  </a:txBody>
                  <a:tcPr marL="22406" marR="22406" marT="22406" marB="22406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/>
                        <a:t>-</a:t>
                      </a:r>
                    </a:p>
                  </a:txBody>
                  <a:tcPr marL="22406" marR="22406" marT="22406" marB="22406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/>
                        <a:t>-</a:t>
                      </a:r>
                    </a:p>
                  </a:txBody>
                  <a:tcPr marL="22406" marR="22406" marT="22406" marB="22406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/>
                        <a:t>-</a:t>
                      </a:r>
                    </a:p>
                  </a:txBody>
                  <a:tcPr marL="22406" marR="22406" marT="22406" marB="22406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/>
                        <a:t>-</a:t>
                      </a:r>
                    </a:p>
                  </a:txBody>
                  <a:tcPr marL="22406" marR="22406" marT="22406" marB="22406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/>
                        <a:t>20º</a:t>
                      </a:r>
                    </a:p>
                  </a:txBody>
                  <a:tcPr marL="22406" marR="22406" marT="22406" marB="22406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/>
                        <a:t>-</a:t>
                      </a:r>
                    </a:p>
                  </a:txBody>
                  <a:tcPr marL="22406" marR="22406" marT="22406" marB="22406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/>
                        <a:t>-</a:t>
                      </a:r>
                    </a:p>
                  </a:txBody>
                  <a:tcPr marL="22406" marR="22406" marT="22406" marB="22406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/>
                        <a:t>13º</a:t>
                      </a:r>
                    </a:p>
                  </a:txBody>
                  <a:tcPr marL="22406" marR="22406" marT="22406" marB="22406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/>
                        <a:t>-</a:t>
                      </a:r>
                    </a:p>
                  </a:txBody>
                  <a:tcPr marL="22406" marR="22406" marT="22406" marB="22406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/>
                        <a:t>-</a:t>
                      </a:r>
                    </a:p>
                  </a:txBody>
                  <a:tcPr marL="22406" marR="22406" marT="22406" marB="22406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/>
                        <a:t>-</a:t>
                      </a:r>
                    </a:p>
                  </a:txBody>
                  <a:tcPr marL="22406" marR="22406" marT="22406" marB="22406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dirty="0"/>
                        <a:t>-</a:t>
                      </a:r>
                    </a:p>
                  </a:txBody>
                  <a:tcPr marL="22406" marR="22406" marT="22406" marB="22406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/>
                        <a:t>-</a:t>
                      </a:r>
                    </a:p>
                  </a:txBody>
                  <a:tcPr marL="22406" marR="22406" marT="22406" marB="22406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905193">
                <a:tc>
                  <a:txBody>
                    <a:bodyPr/>
                    <a:lstStyle/>
                    <a:p>
                      <a:pPr algn="ctr"/>
                      <a:r>
                        <a:rPr lang="es-ES" sz="1400">
                          <a:solidFill>
                            <a:srgbClr val="0B0080"/>
                          </a:solidFill>
                          <a:effectLst/>
                          <a:hlinkClick r:id="rId4" tooltip="Tour de Francia"/>
                        </a:rPr>
                        <a:t>Tour de Francia</a:t>
                      </a:r>
                      <a:endParaRPr lang="es-ES" sz="1400">
                        <a:effectLst/>
                      </a:endParaRPr>
                    </a:p>
                  </a:txBody>
                  <a:tcPr marL="22406" marR="22406" marT="22406" marB="22406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/>
                        <a:t>-</a:t>
                      </a:r>
                    </a:p>
                  </a:txBody>
                  <a:tcPr marL="22406" marR="22406" marT="22406" marB="22406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/>
                        <a:t>-</a:t>
                      </a:r>
                    </a:p>
                  </a:txBody>
                  <a:tcPr marL="22406" marR="22406" marT="22406" marB="22406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/>
                        <a:t>-</a:t>
                      </a:r>
                    </a:p>
                  </a:txBody>
                  <a:tcPr marL="22406" marR="22406" marT="22406" marB="22406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/>
                        <a:t>29º</a:t>
                      </a:r>
                    </a:p>
                  </a:txBody>
                  <a:tcPr marL="22406" marR="22406" marT="22406" marB="22406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/>
                        <a:t>Ret</a:t>
                      </a:r>
                    </a:p>
                  </a:txBody>
                  <a:tcPr marL="22406" marR="22406" marT="22406" marB="22406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/>
                        <a:t>-</a:t>
                      </a:r>
                    </a:p>
                  </a:txBody>
                  <a:tcPr marL="22406" marR="22406" marT="22406" marB="22406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/>
                        <a:t>11º</a:t>
                      </a:r>
                    </a:p>
                  </a:txBody>
                  <a:tcPr marL="22406" marR="22406" marT="22406" marB="22406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/>
                        <a:t>-</a:t>
                      </a:r>
                    </a:p>
                  </a:txBody>
                  <a:tcPr marL="22406" marR="22406" marT="22406" marB="22406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/>
                        <a:t>11º</a:t>
                      </a:r>
                    </a:p>
                  </a:txBody>
                  <a:tcPr marL="22406" marR="22406" marT="22406" marB="22406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/>
                        <a:t>Ret</a:t>
                      </a:r>
                    </a:p>
                  </a:txBody>
                  <a:tcPr marL="22406" marR="22406" marT="22406" marB="22406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/>
                        <a:t>-</a:t>
                      </a:r>
                    </a:p>
                  </a:txBody>
                  <a:tcPr marL="22406" marR="22406" marT="22406" marB="22406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/>
                        <a:t>-</a:t>
                      </a:r>
                    </a:p>
                  </a:txBody>
                  <a:tcPr marL="22406" marR="22406" marT="22406" marB="22406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/>
                        <a:t>-</a:t>
                      </a:r>
                    </a:p>
                  </a:txBody>
                  <a:tcPr marL="22406" marR="22406" marT="22406" marB="22406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905193">
                <a:tc>
                  <a:txBody>
                    <a:bodyPr/>
                    <a:lstStyle/>
                    <a:p>
                      <a:pPr algn="ctr"/>
                      <a:r>
                        <a:rPr lang="es-ES" sz="1400">
                          <a:solidFill>
                            <a:srgbClr val="0B0080"/>
                          </a:solidFill>
                          <a:effectLst/>
                          <a:hlinkClick r:id="rId5" tooltip="Vuelta a España"/>
                        </a:rPr>
                        <a:t>Vuelta a España</a:t>
                      </a:r>
                      <a:endParaRPr lang="es-ES" sz="1400">
                        <a:effectLst/>
                      </a:endParaRPr>
                    </a:p>
                  </a:txBody>
                  <a:tcPr marL="22406" marR="22406" marT="22406" marB="22406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7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/>
                        <a:t>Ret</a:t>
                      </a:r>
                    </a:p>
                  </a:txBody>
                  <a:tcPr marL="22406" marR="22406" marT="22406" marB="22406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b="1"/>
                        <a:t>5º</a:t>
                      </a:r>
                      <a:endParaRPr lang="es-ES" sz="1400"/>
                    </a:p>
                  </a:txBody>
                  <a:tcPr marL="22406" marR="22406" marT="22406" marB="22406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/>
                        <a:t>18º</a:t>
                      </a:r>
                    </a:p>
                  </a:txBody>
                  <a:tcPr marL="22406" marR="22406" marT="22406" marB="22406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b="1"/>
                        <a:t>8º</a:t>
                      </a:r>
                      <a:endParaRPr lang="es-ES" sz="1400"/>
                    </a:p>
                  </a:txBody>
                  <a:tcPr marL="22406" marR="22406" marT="22406" marB="22406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/>
                        <a:t>-</a:t>
                      </a:r>
                    </a:p>
                  </a:txBody>
                  <a:tcPr marL="22406" marR="22406" marT="22406" marB="22406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b="1"/>
                        <a:t>9º</a:t>
                      </a:r>
                      <a:endParaRPr lang="es-ES" sz="1400"/>
                    </a:p>
                  </a:txBody>
                  <a:tcPr marL="22406" marR="22406" marT="22406" marB="22406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b="1"/>
                        <a:t>7º</a:t>
                      </a:r>
                      <a:endParaRPr lang="es-ES" sz="1400"/>
                    </a:p>
                  </a:txBody>
                  <a:tcPr marL="22406" marR="22406" marT="22406" marB="22406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/>
                        <a:t>19º</a:t>
                      </a:r>
                    </a:p>
                  </a:txBody>
                  <a:tcPr marL="22406" marR="22406" marT="22406" marB="22406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b="1"/>
                        <a:t>7º</a:t>
                      </a:r>
                      <a:endParaRPr lang="es-ES" sz="1400"/>
                    </a:p>
                  </a:txBody>
                  <a:tcPr marL="22406" marR="22406" marT="22406" marB="22406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/>
                        <a:t>Ret</a:t>
                      </a:r>
                    </a:p>
                  </a:txBody>
                  <a:tcPr marL="22406" marR="22406" marT="22406" marB="22406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/>
                        <a:t>23º</a:t>
                      </a:r>
                    </a:p>
                  </a:txBody>
                  <a:tcPr marL="22406" marR="22406" marT="22406" marB="22406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/>
                        <a:t>21º</a:t>
                      </a:r>
                    </a:p>
                  </a:txBody>
                  <a:tcPr marL="22406" marR="22406" marT="22406" marB="22406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/>
                        <a:t>30º</a:t>
                      </a:r>
                    </a:p>
                  </a:txBody>
                  <a:tcPr marL="22406" marR="22406" marT="22406" marB="22406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550478">
                <a:tc>
                  <a:txBody>
                    <a:bodyPr/>
                    <a:lstStyle/>
                    <a:p>
                      <a:r>
                        <a:rPr lang="es-ES" sz="1400">
                          <a:solidFill>
                            <a:srgbClr val="0B0080"/>
                          </a:solidFill>
                          <a:effectLst/>
                          <a:hlinkClick r:id="rId6" tooltip="Campeonato Mundial de Ciclismo en Ruta"/>
                        </a:rPr>
                        <a:t>Campeonato del Mundo en ruta</a:t>
                      </a:r>
                      <a:r>
                        <a:rPr lang="es-ES" sz="1400"/>
                        <a:t> </a:t>
                      </a:r>
                    </a:p>
                  </a:txBody>
                  <a:tcPr marL="22406" marR="22406" marT="22406" marB="22406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/>
                        <a:t>-</a:t>
                      </a:r>
                    </a:p>
                  </a:txBody>
                  <a:tcPr marL="22406" marR="22406" marT="22406" marB="22406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/>
                        <a:t>-</a:t>
                      </a:r>
                    </a:p>
                  </a:txBody>
                  <a:tcPr marL="22406" marR="22406" marT="22406" marB="22406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/>
                        <a:t>-</a:t>
                      </a:r>
                    </a:p>
                  </a:txBody>
                  <a:tcPr marL="22406" marR="22406" marT="22406" marB="22406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/>
                        <a:t>-</a:t>
                      </a:r>
                    </a:p>
                  </a:txBody>
                  <a:tcPr marL="22406" marR="22406" marT="22406" marB="22406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/>
                        <a:t>-</a:t>
                      </a:r>
                    </a:p>
                  </a:txBody>
                  <a:tcPr marL="22406" marR="22406" marT="22406" marB="22406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/>
                        <a:t>11º</a:t>
                      </a:r>
                    </a:p>
                  </a:txBody>
                  <a:tcPr marL="22406" marR="22406" marT="22406" marB="22406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/>
                        <a:t>-</a:t>
                      </a:r>
                    </a:p>
                  </a:txBody>
                  <a:tcPr marL="22406" marR="22406" marT="22406" marB="22406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/>
                        <a:t>-</a:t>
                      </a:r>
                    </a:p>
                  </a:txBody>
                  <a:tcPr marL="22406" marR="22406" marT="22406" marB="22406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/>
                        <a:t>-</a:t>
                      </a:r>
                    </a:p>
                  </a:txBody>
                  <a:tcPr marL="22406" marR="22406" marT="22406" marB="22406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/>
                        <a:t>-</a:t>
                      </a:r>
                    </a:p>
                  </a:txBody>
                  <a:tcPr marL="22406" marR="22406" marT="22406" marB="22406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/>
                        <a:t>-</a:t>
                      </a:r>
                    </a:p>
                  </a:txBody>
                  <a:tcPr marL="22406" marR="22406" marT="22406" marB="22406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/>
                        <a:t>-</a:t>
                      </a:r>
                    </a:p>
                  </a:txBody>
                  <a:tcPr marL="22406" marR="22406" marT="22406" marB="22406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dirty="0"/>
                        <a:t>-</a:t>
                      </a:r>
                    </a:p>
                  </a:txBody>
                  <a:tcPr marL="22406" marR="22406" marT="22406" marB="22406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pic>
        <p:nvPicPr>
          <p:cNvPr id="4098" name="Picture 2" descr="Arc en ciel.sv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46200" y="1600200"/>
            <a:ext cx="266700" cy="133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1346200" y="16002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/>
            </a:r>
            <a:br>
              <a:rPr kumimoji="0" lang="es-E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</a:br>
            <a:endParaRPr kumimoji="0" lang="es-E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09"/>
            <a:ext cx="1239788" cy="2038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4" name="Picture 8" descr="http://t2.gstatic.com/images?q=tbn:ANd9GcThC8jjlM_wB9SfYx3ctNBiwqMp4h2trR9wm0FQCeAdQO-8-xQ7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2360" y="209"/>
            <a:ext cx="1362524" cy="15999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6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78072" y="4802673"/>
            <a:ext cx="1239788" cy="2038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8" descr="http://t2.gstatic.com/images?q=tbn:ANd9GcThC8jjlM_wB9SfYx3ctNBiwqMp4h2trR9wm0FQCeAdQO-8-xQ7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272339"/>
            <a:ext cx="1362524" cy="15999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80899797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122</TotalTime>
  <Words>182</Words>
  <Application>Microsoft Office PowerPoint</Application>
  <PresentationFormat>Presentación en pantalla (4:3)</PresentationFormat>
  <Paragraphs>94</Paragraphs>
  <Slides>4</Slides>
  <Notes>2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4</vt:i4>
      </vt:variant>
    </vt:vector>
  </HeadingPairs>
  <TitlesOfParts>
    <vt:vector size="5" baseType="lpstr">
      <vt:lpstr>Tema de Office</vt:lpstr>
      <vt:lpstr>Antonio Gómez del Moral</vt:lpstr>
      <vt:lpstr>Palmarés</vt:lpstr>
      <vt:lpstr>Equipos</vt:lpstr>
      <vt:lpstr>Resultados de grandes vueltas y campeonato del mundo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Antonio Gómez del Moral</dc:title>
  <dc:creator>Usuario</dc:creator>
  <cp:lastModifiedBy>Usuario</cp:lastModifiedBy>
  <cp:revision>14</cp:revision>
  <dcterms:created xsi:type="dcterms:W3CDTF">2013-02-03T16:49:21Z</dcterms:created>
  <dcterms:modified xsi:type="dcterms:W3CDTF">2013-02-03T18:51:24Z</dcterms:modified>
</cp:coreProperties>
</file>